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0"/>
  </p:notesMasterIdLst>
  <p:handoutMasterIdLst>
    <p:handoutMasterId r:id="rId11"/>
  </p:handoutMasterIdLst>
  <p:sldIdLst>
    <p:sldId id="256" r:id="rId2"/>
    <p:sldId id="274" r:id="rId3"/>
    <p:sldId id="275" r:id="rId4"/>
    <p:sldId id="276" r:id="rId5"/>
    <p:sldId id="277" r:id="rId6"/>
    <p:sldId id="278" r:id="rId7"/>
    <p:sldId id="279" r:id="rId8"/>
    <p:sldId id="280"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632" autoAdjust="0"/>
    <p:restoredTop sz="86482" autoAdjust="0"/>
  </p:normalViewPr>
  <p:slideViewPr>
    <p:cSldViewPr>
      <p:cViewPr varScale="1">
        <p:scale>
          <a:sx n="63" d="100"/>
          <a:sy n="63" d="100"/>
        </p:scale>
        <p:origin x="-1350" y="-108"/>
      </p:cViewPr>
      <p:guideLst>
        <p:guide orient="horz" pos="2160"/>
        <p:guide pos="2880"/>
      </p:guideLst>
    </p:cSldViewPr>
  </p:slideViewPr>
  <p:outlineViewPr>
    <p:cViewPr>
      <p:scale>
        <a:sx n="33" d="100"/>
        <a:sy n="33" d="100"/>
      </p:scale>
      <p:origin x="0" y="690"/>
    </p:cViewPr>
  </p:outlineViewPr>
  <p:notesTextViewPr>
    <p:cViewPr>
      <p:scale>
        <a:sx n="1" d="1"/>
        <a:sy n="1" d="1"/>
      </p:scale>
      <p:origin x="0" y="0"/>
    </p:cViewPr>
  </p:notesTextViewPr>
  <p:notesViewPr>
    <p:cSldViewPr>
      <p:cViewPr varScale="1">
        <p:scale>
          <a:sx n="65" d="100"/>
          <a:sy n="65" d="100"/>
        </p:scale>
        <p:origin x="-270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t>NÁZEV:VY_32_INOVACE_01 </a:t>
          </a:r>
          <a:r>
            <a:rPr lang="cs-CZ" sz="2000" dirty="0" smtClean="0"/>
            <a:t>_Český </a:t>
          </a:r>
          <a:r>
            <a:rPr lang="cs-CZ" sz="2000" dirty="0" smtClean="0"/>
            <a:t>jazyk 2. ročník</a:t>
          </a:r>
          <a:endParaRPr lang="cs-CZ" sz="20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ZŠ Dolní Benešov</a:t>
          </a:r>
          <a:endParaRPr lang="cs-CZ" sz="20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Mgr. Hana Kolaříková</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t>TEMA: </a:t>
          </a:r>
          <a:r>
            <a:rPr lang="cs-CZ" sz="2000" dirty="0" err="1" smtClean="0"/>
            <a:t>Věta,slovo,slabika</a:t>
          </a:r>
          <a:endParaRPr lang="cs-CZ" sz="20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 CZ.1.07/1.4.00/21.1262</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pt>
    <dgm:pt modelId="{F41139FD-01EE-4571-8B17-4FB00FC51163}" type="pres">
      <dgm:prSet presAssocID="{D1D4F407-5343-4D3F-B5B9-D407B03CAEB4}" presName="space" presStyleCnt="0"/>
      <dgm:spPr/>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pt>
    <dgm:pt modelId="{A52A0455-90FF-4808-ABD0-F02540D31D5A}" type="pres">
      <dgm:prSet presAssocID="{D1B46980-6531-4606-95E6-44980827E919}" presName="circle2" presStyleLbl="node1" presStyleIdx="1" presStyleCnt="5"/>
      <dgm:spPr/>
    </dgm:pt>
    <dgm:pt modelId="{6140AFEC-043D-4C43-A2F9-D0F5331DF3A3}" type="pres">
      <dgm:prSet presAssocID="{D1B46980-6531-4606-95E6-44980827E919}" presName="rect2" presStyleLbl="alignAcc1" presStyleIdx="1" presStyleCnt="5" custLinFactNeighborX="343" custLinFactNeighborY="1213"/>
      <dgm:spPr/>
      <dgm:t>
        <a:bodyPr/>
        <a:lstStyle/>
        <a:p>
          <a:endParaRPr lang="cs-CZ"/>
        </a:p>
      </dgm:t>
    </dgm:pt>
    <dgm:pt modelId="{9358AC05-5D7D-4327-9F80-1AD486AEA664}" type="pres">
      <dgm:prSet presAssocID="{B651F6E3-6281-48DB-9319-2AEAFDAE7572}" presName="vertSpace3" presStyleLbl="node1" presStyleIdx="1" presStyleCnt="5"/>
      <dgm:spPr/>
    </dgm:pt>
    <dgm:pt modelId="{313FC574-E1CD-4FB4-B054-0B805CE0447D}" type="pres">
      <dgm:prSet presAssocID="{B651F6E3-6281-48DB-9319-2AEAFDAE7572}" presName="circle3" presStyleLbl="node1" presStyleIdx="2" presStyleCnt="5"/>
      <dgm:spPr/>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pt>
    <dgm:pt modelId="{FFC9F71D-1B4F-4AD9-A4A6-86ADEFC8AF5C}" type="pres">
      <dgm:prSet presAssocID="{D8197B8C-B260-4A16-BDF4-0947B075E274}" presName="circle4" presStyleLbl="node1" presStyleIdx="3" presStyleCnt="5"/>
      <dgm:spPr/>
    </dgm:pt>
    <dgm:pt modelId="{25B08C86-7E15-44DC-BE7F-FFB55DD49D12}" type="pres">
      <dgm:prSet presAssocID="{D8197B8C-B260-4A16-BDF4-0947B075E274}" presName="rect4" presStyleLbl="alignAcc1" presStyleIdx="3" presStyleCnt="5" custLinFactNeighborX="343" custLinFactNeighborY="131"/>
      <dgm:spPr/>
      <dgm:t>
        <a:bodyPr/>
        <a:lstStyle/>
        <a:p>
          <a:endParaRPr lang="cs-CZ"/>
        </a:p>
      </dgm:t>
    </dgm:pt>
    <dgm:pt modelId="{76644BE8-9D7C-4C09-B250-3D10AF48CBB7}" type="pres">
      <dgm:prSet presAssocID="{4C35D32F-0EAB-4CD7-82EE-45574DC2A586}" presName="vertSpace5" presStyleLbl="node1" presStyleIdx="3" presStyleCnt="5"/>
      <dgm:spPr/>
    </dgm:pt>
    <dgm:pt modelId="{EE85B701-7295-41C0-BA7A-34D3756A2AE6}" type="pres">
      <dgm:prSet presAssocID="{4C35D32F-0EAB-4CD7-82EE-45574DC2A586}" presName="circle5" presStyleLbl="node1" presStyleIdx="4" presStyleCnt="5"/>
      <dgm:spPr/>
    </dgm:pt>
    <dgm:pt modelId="{8BEBB6EC-1DAA-4CAC-8A25-BC0FCBD5DBD5}" type="pres">
      <dgm:prSet presAssocID="{4C35D32F-0EAB-4CD7-82EE-45574DC2A586}" presName="rect5" presStyleLbl="alignAcc1" presStyleIdx="4" presStyleCnt="5" custScaleY="156177" custLinFactNeighborX="343" custLinFactNeighborY="34380"/>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7780C161-DAD9-4F60-A667-1D81B3ADC70C}" type="presOf" srcId="{D1B46980-6531-4606-95E6-44980827E919}" destId="{6140AFEC-043D-4C43-A2F9-D0F5331DF3A3}"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F8441908-D9A1-40BE-8B24-473AB4F1AF41}" type="presOf" srcId="{4C35D32F-0EAB-4CD7-82EE-45574DC2A586}" destId="{8BEBB6EC-1DAA-4CAC-8A25-BC0FCBD5DBD5}" srcOrd="0" destOrd="0" presId="urn:microsoft.com/office/officeart/2005/8/layout/target3"/>
    <dgm:cxn modelId="{7BF84B44-8D77-4309-B658-90EA9323895D}" type="presOf" srcId="{D1D4F407-5343-4D3F-B5B9-D407B03CAEB4}" destId="{D005CE8C-CC26-4C3E-AC11-E15060ECD759}"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AF769983-0882-4D0F-BA01-B4517FB1125E}" type="presOf" srcId="{D1B46980-6531-4606-95E6-44980827E919}" destId="{2BE915AB-18AA-4053-B92C-3BFC9ED204BB}" srcOrd="1" destOrd="0" presId="urn:microsoft.com/office/officeart/2005/8/layout/target3"/>
    <dgm:cxn modelId="{370E1F76-DFA7-481D-A56D-83E8D97526D0}" type="presOf" srcId="{D1D4F407-5343-4D3F-B5B9-D407B03CAEB4}" destId="{AED2198E-93D5-4001-81B4-73124B309672}"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FB7A05B0-F93E-41B5-B3BD-CCD5DC9128D1}" type="presOf" srcId="{757F3AB3-0718-4624-B441-E567A8F0AB56}" destId="{333A1088-737F-45CB-B68E-254E46348037}" srcOrd="0" destOrd="0" presId="urn:microsoft.com/office/officeart/2005/8/layout/target3"/>
    <dgm:cxn modelId="{C336FDF4-C65B-4F9F-8367-399A8B586F30}" type="presOf" srcId="{B651F6E3-6281-48DB-9319-2AEAFDAE7572}" destId="{619D679B-A015-4ECF-8348-D1034C574F40}" srcOrd="0" destOrd="0" presId="urn:microsoft.com/office/officeart/2005/8/layout/target3"/>
    <dgm:cxn modelId="{FB34F70A-2036-4485-ACEB-C1BD4D5A5E95}" type="presOf" srcId="{D8197B8C-B260-4A16-BDF4-0947B075E274}" destId="{5A5FFA88-C948-4069-8E93-59FA12366E83}" srcOrd="1" destOrd="0" presId="urn:microsoft.com/office/officeart/2005/8/layout/target3"/>
    <dgm:cxn modelId="{D0C80F9F-84BE-4E60-999E-DCF2FE3D13A1}" type="presOf" srcId="{B651F6E3-6281-48DB-9319-2AEAFDAE7572}" destId="{6BB5E863-4638-4E1D-BFDE-399D028AC4ED}" srcOrd="1" destOrd="0" presId="urn:microsoft.com/office/officeart/2005/8/layout/target3"/>
    <dgm:cxn modelId="{CF3A664C-8BDF-4D4F-8D82-CB8D387F729C}" type="presOf" srcId="{4C35D32F-0EAB-4CD7-82EE-45574DC2A586}" destId="{890E4F0B-2866-4A3F-A3C7-2A14B1797930}"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9DEA8773-2CEE-4925-97FA-DB806740743D}" type="presOf" srcId="{D8197B8C-B260-4A16-BDF4-0947B075E274}" destId="{25B08C86-7E15-44DC-BE7F-FFB55DD49D12}" srcOrd="0"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0FB0741D-F457-490A-B833-C2882EB2522F}" type="presParOf" srcId="{333A1088-737F-45CB-B68E-254E46348037}" destId="{F5ABB229-8D3B-4694-996A-96F23CF14429}" srcOrd="0" destOrd="0" presId="urn:microsoft.com/office/officeart/2005/8/layout/target3"/>
    <dgm:cxn modelId="{202EB61D-B27B-4B9A-9444-CD4F3C78D24C}" type="presParOf" srcId="{333A1088-737F-45CB-B68E-254E46348037}" destId="{F41139FD-01EE-4571-8B17-4FB00FC51163}" srcOrd="1" destOrd="0" presId="urn:microsoft.com/office/officeart/2005/8/layout/target3"/>
    <dgm:cxn modelId="{4BDBA793-900D-4D45-82D6-270D34252D5D}" type="presParOf" srcId="{333A1088-737F-45CB-B68E-254E46348037}" destId="{D005CE8C-CC26-4C3E-AC11-E15060ECD759}" srcOrd="2" destOrd="0" presId="urn:microsoft.com/office/officeart/2005/8/layout/target3"/>
    <dgm:cxn modelId="{8CCA728C-3E47-40C4-AC75-36DD1244EC55}" type="presParOf" srcId="{333A1088-737F-45CB-B68E-254E46348037}" destId="{2C702D82-9B77-49B7-9568-BB8EB47C3372}" srcOrd="3" destOrd="0" presId="urn:microsoft.com/office/officeart/2005/8/layout/target3"/>
    <dgm:cxn modelId="{5953FA2A-32F5-4031-BC95-5C74D1E7C8C7}" type="presParOf" srcId="{333A1088-737F-45CB-B68E-254E46348037}" destId="{A52A0455-90FF-4808-ABD0-F02540D31D5A}" srcOrd="4" destOrd="0" presId="urn:microsoft.com/office/officeart/2005/8/layout/target3"/>
    <dgm:cxn modelId="{C79C76DE-2C82-491E-9C59-CD0CBFBA160E}" type="presParOf" srcId="{333A1088-737F-45CB-B68E-254E46348037}" destId="{6140AFEC-043D-4C43-A2F9-D0F5331DF3A3}" srcOrd="5" destOrd="0" presId="urn:microsoft.com/office/officeart/2005/8/layout/target3"/>
    <dgm:cxn modelId="{E800A5A8-D27B-4A6E-9183-663540D4EB50}" type="presParOf" srcId="{333A1088-737F-45CB-B68E-254E46348037}" destId="{9358AC05-5D7D-4327-9F80-1AD486AEA664}" srcOrd="6" destOrd="0" presId="urn:microsoft.com/office/officeart/2005/8/layout/target3"/>
    <dgm:cxn modelId="{12D162BD-48B6-4C13-A045-4BBFD83940BB}" type="presParOf" srcId="{333A1088-737F-45CB-B68E-254E46348037}" destId="{313FC574-E1CD-4FB4-B054-0B805CE0447D}" srcOrd="7" destOrd="0" presId="urn:microsoft.com/office/officeart/2005/8/layout/target3"/>
    <dgm:cxn modelId="{DFAFC5AA-618B-492E-AA53-6FDEA9D43B37}" type="presParOf" srcId="{333A1088-737F-45CB-B68E-254E46348037}" destId="{619D679B-A015-4ECF-8348-D1034C574F40}" srcOrd="8" destOrd="0" presId="urn:microsoft.com/office/officeart/2005/8/layout/target3"/>
    <dgm:cxn modelId="{ED244DE6-85A6-40B1-B654-45E0601B480F}" type="presParOf" srcId="{333A1088-737F-45CB-B68E-254E46348037}" destId="{322283A8-4A27-4CDA-BAE3-F381106A9174}" srcOrd="9" destOrd="0" presId="urn:microsoft.com/office/officeart/2005/8/layout/target3"/>
    <dgm:cxn modelId="{7BF74814-F302-4689-8E46-A09DE6C52CE5}" type="presParOf" srcId="{333A1088-737F-45CB-B68E-254E46348037}" destId="{FFC9F71D-1B4F-4AD9-A4A6-86ADEFC8AF5C}" srcOrd="10" destOrd="0" presId="urn:microsoft.com/office/officeart/2005/8/layout/target3"/>
    <dgm:cxn modelId="{6DF0A950-DBC5-4A5F-B12A-F13F2FE16904}" type="presParOf" srcId="{333A1088-737F-45CB-B68E-254E46348037}" destId="{25B08C86-7E15-44DC-BE7F-FFB55DD49D12}" srcOrd="11" destOrd="0" presId="urn:microsoft.com/office/officeart/2005/8/layout/target3"/>
    <dgm:cxn modelId="{9A3ECE47-5F7C-4474-9051-C57E4A751364}" type="presParOf" srcId="{333A1088-737F-45CB-B68E-254E46348037}" destId="{76644BE8-9D7C-4C09-B250-3D10AF48CBB7}" srcOrd="12" destOrd="0" presId="urn:microsoft.com/office/officeart/2005/8/layout/target3"/>
    <dgm:cxn modelId="{FFE99CC3-9562-41AC-B2DD-A2C62C0FAC0C}" type="presParOf" srcId="{333A1088-737F-45CB-B68E-254E46348037}" destId="{EE85B701-7295-41C0-BA7A-34D3756A2AE6}" srcOrd="13" destOrd="0" presId="urn:microsoft.com/office/officeart/2005/8/layout/target3"/>
    <dgm:cxn modelId="{274885E9-B057-4FDE-BDEF-5C0E824A271A}" type="presParOf" srcId="{333A1088-737F-45CB-B68E-254E46348037}" destId="{8BEBB6EC-1DAA-4CAC-8A25-BC0FCBD5DBD5}" srcOrd="14" destOrd="0" presId="urn:microsoft.com/office/officeart/2005/8/layout/target3"/>
    <dgm:cxn modelId="{13CDA376-51CC-43A4-BB28-D68FA4900018}" type="presParOf" srcId="{333A1088-737F-45CB-B68E-254E46348037}" destId="{AED2198E-93D5-4001-81B4-73124B309672}" srcOrd="15" destOrd="0" presId="urn:microsoft.com/office/officeart/2005/8/layout/target3"/>
    <dgm:cxn modelId="{43CC709B-1745-47B2-8A06-E8380F06E8A9}" type="presParOf" srcId="{333A1088-737F-45CB-B68E-254E46348037}" destId="{2BE915AB-18AA-4053-B92C-3BFC9ED204BB}" srcOrd="16" destOrd="0" presId="urn:microsoft.com/office/officeart/2005/8/layout/target3"/>
    <dgm:cxn modelId="{23FB4463-6545-4245-B514-AB668D3F89F0}" type="presParOf" srcId="{333A1088-737F-45CB-B68E-254E46348037}" destId="{6BB5E863-4638-4E1D-BFDE-399D028AC4ED}" srcOrd="17" destOrd="0" presId="urn:microsoft.com/office/officeart/2005/8/layout/target3"/>
    <dgm:cxn modelId="{E511B6D4-0D10-4AEB-B5EF-3B249F5AA9AF}" type="presParOf" srcId="{333A1088-737F-45CB-B68E-254E46348037}" destId="{5A5FFA88-C948-4069-8E93-59FA12366E83}" srcOrd="18" destOrd="0" presId="urn:microsoft.com/office/officeart/2005/8/layout/target3"/>
    <dgm:cxn modelId="{5EB60369-FD44-46BF-8A70-216DE17A7A42}"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ZŠ Dolní Benešov</a:t>
          </a:r>
          <a:endParaRPr lang="cs-CZ" sz="20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40AFEC-043D-4C43-A2F9-D0F5331DF3A3}">
      <dsp:nvSpPr>
        <dsp:cNvPr id="0" name=""/>
        <dsp:cNvSpPr/>
      </dsp:nvSpPr>
      <dsp:spPr>
        <a:xfrm>
          <a:off x="1273857" y="432048"/>
          <a:ext cx="6498543" cy="2012694"/>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Mgr. Hana Kolaříková</a:t>
          </a:r>
          <a:endParaRPr lang="cs-CZ" sz="2000" kern="1200" dirty="0"/>
        </a:p>
      </dsp:txBody>
      <dsp:txXfrm>
        <a:off x="1273857" y="432048"/>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9D679B-A015-4ECF-8348-D1034C574F4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NÁZEV:VY_32_INOVACE_01 </a:t>
          </a:r>
          <a:r>
            <a:rPr lang="cs-CZ" sz="2000" kern="1200" dirty="0" smtClean="0"/>
            <a:t>_Český </a:t>
          </a:r>
          <a:r>
            <a:rPr lang="cs-CZ" sz="2000" kern="1200" dirty="0" smtClean="0"/>
            <a:t>jazyk 2. ročník</a:t>
          </a:r>
          <a:endParaRPr lang="cs-CZ" sz="2000" kern="1200" dirty="0"/>
        </a:p>
      </dsp:txBody>
      <dsp:txXfrm>
        <a:off x="1273857" y="815268"/>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B08C86-7E15-44DC-BE7F-FFB55DD49D12}">
      <dsp:nvSpPr>
        <dsp:cNvPr id="0" name=""/>
        <dsp:cNvSpPr/>
      </dsp:nvSpPr>
      <dsp:spPr>
        <a:xfrm>
          <a:off x="1273857" y="1224137"/>
          <a:ext cx="6498543" cy="942654"/>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 </a:t>
          </a:r>
          <a:r>
            <a:rPr lang="cs-CZ" sz="2000" kern="1200" dirty="0" err="1" smtClean="0"/>
            <a:t>Věta,slovo,slabika</a:t>
          </a:r>
          <a:endParaRPr lang="cs-CZ" sz="2000" kern="1200" dirty="0"/>
        </a:p>
      </dsp:txBody>
      <dsp:txXfrm>
        <a:off x="1273857" y="1224137"/>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EBB6EC-1DAA-4CAC-8A25-BC0FCBD5DBD5}">
      <dsp:nvSpPr>
        <dsp:cNvPr id="0" name=""/>
        <dsp:cNvSpPr/>
      </dsp:nvSpPr>
      <dsp:spPr>
        <a:xfrm>
          <a:off x="1273857" y="1656183"/>
          <a:ext cx="6498543" cy="63663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CZ.1.07/1.4.00/21.1262</a:t>
          </a:r>
          <a:endParaRPr lang="cs-CZ" sz="2000" kern="1200" dirty="0"/>
        </a:p>
      </dsp:txBody>
      <dsp:txXfrm>
        <a:off x="1273857" y="1656183"/>
        <a:ext cx="6498543" cy="636630"/>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10B49FB-A2CC-40D6-9F18-94753474641E}" type="datetimeFigureOut">
              <a:rPr lang="cs-CZ" smtClean="0"/>
              <a:t>14.12.2011</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7F9EE9E-E5DC-462A-8C0A-2CC1671A3358}" type="slidenum">
              <a:rPr lang="cs-CZ" smtClean="0"/>
              <a:t>‹#›</a:t>
            </a:fld>
            <a:endParaRPr lang="cs-CZ"/>
          </a:p>
        </p:txBody>
      </p:sp>
    </p:spTree>
    <p:extLst>
      <p:ext uri="{BB962C8B-B14F-4D97-AF65-F5344CB8AC3E}">
        <p14:creationId xmlns:p14="http://schemas.microsoft.com/office/powerpoint/2010/main" val="389432507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2197B35-209D-42B9-BD33-481CB6E73284}" type="datetimeFigureOut">
              <a:rPr lang="cs-CZ" smtClean="0"/>
              <a:t>14.12.2011</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77E629-3EBF-4242-8D46-E9D4F27CF7E3}" type="slidenum">
              <a:rPr lang="cs-CZ" smtClean="0"/>
              <a:t>‹#›</a:t>
            </a:fld>
            <a:endParaRPr lang="cs-CZ"/>
          </a:p>
        </p:txBody>
      </p:sp>
    </p:spTree>
    <p:extLst>
      <p:ext uri="{BB962C8B-B14F-4D97-AF65-F5344CB8AC3E}">
        <p14:creationId xmlns:p14="http://schemas.microsoft.com/office/powerpoint/2010/main" val="3027265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18FE4659-7985-49B0-AFB9-855F1780E650}" type="datetimeFigureOut">
              <a:rPr lang="cs-CZ" smtClean="0"/>
              <a:t>14.12.2011</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0A214142-B12E-4194-81CB-58D4EC9C796F}" type="slidenum">
              <a:rPr lang="cs-CZ" smtClean="0"/>
              <a:t>‹#›</a:t>
            </a:fld>
            <a:endParaRPr lang="cs-CZ" dirty="0"/>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8FE4659-7985-49B0-AFB9-855F1780E650}" type="datetimeFigureOut">
              <a:rPr lang="cs-CZ" smtClean="0"/>
              <a:t>14.12.2011</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0A214142-B12E-4194-81CB-58D4EC9C796F}" type="slidenum">
              <a:rPr lang="cs-CZ" smtClean="0"/>
              <a:t>‹#›</a:t>
            </a:fld>
            <a:endParaRPr lang="cs-CZ" dirty="0"/>
          </a:p>
        </p:txBody>
      </p:sp>
      <p:sp>
        <p:nvSpPr>
          <p:cNvPr id="8" name="Title 7"/>
          <p:cNvSpPr>
            <a:spLocks noGrp="1"/>
          </p:cNvSpPr>
          <p:nvPr>
            <p:ph type="title"/>
          </p:nvPr>
        </p:nvSpPr>
        <p:spPr/>
        <p:txBody>
          <a:bodyPr/>
          <a:lstStyle/>
          <a:p>
            <a:r>
              <a:rPr lang="cs-CZ" smtClean="0"/>
              <a:t>Kliknutím lze upravit styl.</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18FE4659-7985-49B0-AFB9-855F1780E650}" type="datetimeFigureOut">
              <a:rPr lang="cs-CZ" smtClean="0"/>
              <a:t>14.12.2011</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0A214142-B12E-4194-81CB-58D4EC9C796F}" type="slidenum">
              <a:rPr lang="cs-CZ" smtClean="0"/>
              <a:t>‹#›</a:t>
            </a:fld>
            <a:endParaRPr lang="cs-CZ" dirty="0"/>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8FE4659-7985-49B0-AFB9-855F1780E650}" type="datetimeFigureOut">
              <a:rPr lang="cs-CZ" smtClean="0"/>
              <a:t>14.12.2011</a:t>
            </a:fld>
            <a:endParaRPr lang="cs-CZ" dirty="0"/>
          </a:p>
        </p:txBody>
      </p:sp>
      <p:sp>
        <p:nvSpPr>
          <p:cNvPr id="6" name="Footer Placeholder 5"/>
          <p:cNvSpPr>
            <a:spLocks noGrp="1"/>
          </p:cNvSpPr>
          <p:nvPr>
            <p:ph type="ftr" sz="quarter" idx="11"/>
          </p:nvPr>
        </p:nvSpPr>
        <p:spPr/>
        <p:txBody>
          <a:bodyPr/>
          <a:lstStyle/>
          <a:p>
            <a:endParaRPr lang="cs-CZ" dirty="0"/>
          </a:p>
        </p:txBody>
      </p:sp>
      <p:sp>
        <p:nvSpPr>
          <p:cNvPr id="7" name="Slide Number Placeholder 6"/>
          <p:cNvSpPr>
            <a:spLocks noGrp="1"/>
          </p:cNvSpPr>
          <p:nvPr>
            <p:ph type="sldNum" sz="quarter" idx="12"/>
          </p:nvPr>
        </p:nvSpPr>
        <p:spPr/>
        <p:txBody>
          <a:bodyPr/>
          <a:lstStyle/>
          <a:p>
            <a:fld id="{0A214142-B12E-4194-81CB-58D4EC9C796F}" type="slidenum">
              <a:rPr lang="cs-CZ" smtClean="0"/>
              <a:t>‹#›</a:t>
            </a:fld>
            <a:endParaRPr lang="cs-CZ" dirty="0"/>
          </a:p>
        </p:txBody>
      </p:sp>
      <p:sp>
        <p:nvSpPr>
          <p:cNvPr id="8" name="Title 7"/>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cs-CZ" smtClean="0"/>
              <a:t>Kliknutím lze upravit styly předlohy textu.</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18FE4659-7985-49B0-AFB9-855F1780E650}" type="datetimeFigureOut">
              <a:rPr lang="cs-CZ" smtClean="0"/>
              <a:t>14.12.2011</a:t>
            </a:fld>
            <a:endParaRPr lang="cs-CZ" dirty="0"/>
          </a:p>
        </p:txBody>
      </p:sp>
      <p:sp>
        <p:nvSpPr>
          <p:cNvPr id="8" name="Footer Placeholder 7"/>
          <p:cNvSpPr>
            <a:spLocks noGrp="1"/>
          </p:cNvSpPr>
          <p:nvPr>
            <p:ph type="ftr" sz="quarter" idx="11"/>
          </p:nvPr>
        </p:nvSpPr>
        <p:spPr/>
        <p:txBody>
          <a:bodyPr/>
          <a:lstStyle/>
          <a:p>
            <a:endParaRPr lang="cs-CZ" dirty="0"/>
          </a:p>
        </p:txBody>
      </p:sp>
      <p:sp>
        <p:nvSpPr>
          <p:cNvPr id="9" name="Slide Number Placeholder 8"/>
          <p:cNvSpPr>
            <a:spLocks noGrp="1"/>
          </p:cNvSpPr>
          <p:nvPr>
            <p:ph type="sldNum" sz="quarter" idx="12"/>
          </p:nvPr>
        </p:nvSpPr>
        <p:spPr/>
        <p:txBody>
          <a:bodyPr/>
          <a:lstStyle/>
          <a:p>
            <a:fld id="{0A214142-B12E-4194-81CB-58D4EC9C796F}" type="slidenum">
              <a:rPr lang="cs-CZ" smtClean="0"/>
              <a:t>‹#›</a:t>
            </a:fld>
            <a:endParaRPr lang="cs-CZ" dirty="0"/>
          </a:p>
        </p:txBody>
      </p:sp>
      <p:sp>
        <p:nvSpPr>
          <p:cNvPr id="10" name="Title 9"/>
          <p:cNvSpPr>
            <a:spLocks noGrp="1"/>
          </p:cNvSpPr>
          <p:nvPr>
            <p:ph type="title"/>
          </p:nvPr>
        </p:nvSpPr>
        <p:spPr/>
        <p:txBody>
          <a:body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18FE4659-7985-49B0-AFB9-855F1780E650}" type="datetimeFigureOut">
              <a:rPr lang="cs-CZ" smtClean="0"/>
              <a:t>14.12.2011</a:t>
            </a:fld>
            <a:endParaRPr lang="cs-CZ" dirty="0"/>
          </a:p>
        </p:txBody>
      </p:sp>
      <p:sp>
        <p:nvSpPr>
          <p:cNvPr id="4" name="Footer Placeholder 3"/>
          <p:cNvSpPr>
            <a:spLocks noGrp="1"/>
          </p:cNvSpPr>
          <p:nvPr>
            <p:ph type="ftr" sz="quarter" idx="11"/>
          </p:nvPr>
        </p:nvSpPr>
        <p:spPr/>
        <p:txBody>
          <a:bodyPr/>
          <a:lstStyle/>
          <a:p>
            <a:endParaRPr lang="cs-CZ" dirty="0"/>
          </a:p>
        </p:txBody>
      </p:sp>
      <p:sp>
        <p:nvSpPr>
          <p:cNvPr id="5" name="Slide Number Placeholder 4"/>
          <p:cNvSpPr>
            <a:spLocks noGrp="1"/>
          </p:cNvSpPr>
          <p:nvPr>
            <p:ph type="sldNum" sz="quarter" idx="12"/>
          </p:nvPr>
        </p:nvSpPr>
        <p:spPr/>
        <p:txBody>
          <a:bodyPr/>
          <a:lstStyle/>
          <a:p>
            <a:fld id="{0A214142-B12E-4194-81CB-58D4EC9C796F}" type="slidenum">
              <a:rPr lang="cs-CZ" smtClean="0"/>
              <a:t>‹#›</a:t>
            </a:fld>
            <a:endParaRPr lang="cs-CZ" dirty="0"/>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FE4659-7985-49B0-AFB9-855F1780E650}" type="datetimeFigureOut">
              <a:rPr lang="cs-CZ" smtClean="0"/>
              <a:t>14.12.2011</a:t>
            </a:fld>
            <a:endParaRPr lang="cs-CZ" dirty="0"/>
          </a:p>
        </p:txBody>
      </p:sp>
      <p:sp>
        <p:nvSpPr>
          <p:cNvPr id="3" name="Footer Placeholder 2"/>
          <p:cNvSpPr>
            <a:spLocks noGrp="1"/>
          </p:cNvSpPr>
          <p:nvPr>
            <p:ph type="ftr" sz="quarter" idx="11"/>
          </p:nvPr>
        </p:nvSpPr>
        <p:spPr/>
        <p:txBody>
          <a:bodyPr/>
          <a:lstStyle/>
          <a:p>
            <a:endParaRPr lang="cs-CZ" dirty="0"/>
          </a:p>
        </p:txBody>
      </p:sp>
      <p:sp>
        <p:nvSpPr>
          <p:cNvPr id="4" name="Slide Number Placeholder 3"/>
          <p:cNvSpPr>
            <a:spLocks noGrp="1"/>
          </p:cNvSpPr>
          <p:nvPr>
            <p:ph type="sldNum" sz="quarter" idx="12"/>
          </p:nvPr>
        </p:nvSpPr>
        <p:spPr/>
        <p:txBody>
          <a:bodyPr/>
          <a:lstStyle/>
          <a:p>
            <a:fld id="{0A214142-B12E-4194-81CB-58D4EC9C796F}" type="slidenum">
              <a:rPr lang="cs-CZ" smtClean="0"/>
              <a:t>‹#›</a:t>
            </a:fld>
            <a:endParaRPr lang="cs-CZ" dirty="0"/>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cs-CZ" smtClean="0"/>
              <a:t>Kliknutím lze upravit styl.</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18FE4659-7985-49B0-AFB9-855F1780E650}" type="datetimeFigureOut">
              <a:rPr lang="cs-CZ" smtClean="0"/>
              <a:t>14.12.2011</a:t>
            </a:fld>
            <a:endParaRPr lang="cs-CZ" dirty="0"/>
          </a:p>
        </p:txBody>
      </p:sp>
      <p:sp>
        <p:nvSpPr>
          <p:cNvPr id="6" name="Footer Placeholder 5"/>
          <p:cNvSpPr>
            <a:spLocks noGrp="1"/>
          </p:cNvSpPr>
          <p:nvPr>
            <p:ph type="ftr" sz="quarter" idx="11"/>
          </p:nvPr>
        </p:nvSpPr>
        <p:spPr/>
        <p:txBody>
          <a:bodyPr/>
          <a:lstStyle/>
          <a:p>
            <a:endParaRPr lang="cs-CZ" dirty="0"/>
          </a:p>
        </p:txBody>
      </p:sp>
      <p:sp>
        <p:nvSpPr>
          <p:cNvPr id="7" name="Slide Number Placeholder 6"/>
          <p:cNvSpPr>
            <a:spLocks noGrp="1"/>
          </p:cNvSpPr>
          <p:nvPr>
            <p:ph type="sldNum" sz="quarter" idx="12"/>
          </p:nvPr>
        </p:nvSpPr>
        <p:spPr/>
        <p:txBody>
          <a:bodyPr/>
          <a:lstStyle/>
          <a:p>
            <a:fld id="{0A214142-B12E-4194-81CB-58D4EC9C796F}" type="slidenum">
              <a:rPr lang="cs-CZ" smtClean="0"/>
              <a:t>‹#›</a:t>
            </a:fld>
            <a:endParaRPr lang="cs-CZ" dirty="0"/>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18FE4659-7985-49B0-AFB9-855F1780E650}" type="datetimeFigureOut">
              <a:rPr lang="cs-CZ" smtClean="0"/>
              <a:t>14.12.2011</a:t>
            </a:fld>
            <a:endParaRPr lang="cs-CZ" dirty="0"/>
          </a:p>
        </p:txBody>
      </p:sp>
      <p:sp>
        <p:nvSpPr>
          <p:cNvPr id="6" name="Footer Placeholder 5"/>
          <p:cNvSpPr>
            <a:spLocks noGrp="1"/>
          </p:cNvSpPr>
          <p:nvPr>
            <p:ph type="ftr" sz="quarter" idx="11"/>
          </p:nvPr>
        </p:nvSpPr>
        <p:spPr/>
        <p:txBody>
          <a:bodyPr/>
          <a:lstStyle/>
          <a:p>
            <a:endParaRPr lang="cs-CZ" dirty="0"/>
          </a:p>
        </p:txBody>
      </p:sp>
      <p:sp>
        <p:nvSpPr>
          <p:cNvPr id="7" name="Slide Number Placeholder 6"/>
          <p:cNvSpPr>
            <a:spLocks noGrp="1"/>
          </p:cNvSpPr>
          <p:nvPr>
            <p:ph type="sldNum" sz="quarter" idx="12"/>
          </p:nvPr>
        </p:nvSpPr>
        <p:spPr/>
        <p:txBody>
          <a:bodyPr/>
          <a:lstStyle/>
          <a:p>
            <a:fld id="{0A214142-B12E-4194-81CB-58D4EC9C796F}" type="slidenum">
              <a:rPr lang="cs-CZ" smtClean="0"/>
              <a:t>‹#›</a:t>
            </a:fld>
            <a:endParaRPr lang="cs-CZ" dirty="0"/>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18FE4659-7985-49B0-AFB9-855F1780E650}" type="datetimeFigureOut">
              <a:rPr lang="cs-CZ" smtClean="0"/>
              <a:t>14.12.2011</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0A214142-B12E-4194-81CB-58D4EC9C796F}" type="slidenum">
              <a:rPr lang="cs-CZ" smtClean="0"/>
              <a:t>‹#›</a:t>
            </a:fld>
            <a:endParaRPr lang="cs-CZ" dirty="0"/>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cs-CZ" smtClean="0"/>
              <a:t>Kliknutím lze upravit styl.</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18FE4659-7985-49B0-AFB9-855F1780E650}" type="datetimeFigureOut">
              <a:rPr lang="cs-CZ" smtClean="0"/>
              <a:t>14.12.2011</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0A214142-B12E-4194-81CB-58D4EC9C796F}" type="slidenum">
              <a:rPr lang="cs-CZ" smtClean="0"/>
              <a:t>‹#›</a:t>
            </a:fld>
            <a:endParaRPr lang="cs-CZ" dirty="0"/>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cs-CZ" smtClean="0"/>
              <a:t>Kliknutím lze upravit styl.</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18FE4659-7985-49B0-AFB9-855F1780E650}" type="datetimeFigureOut">
              <a:rPr lang="cs-CZ" smtClean="0"/>
              <a:t>14.12.2011</a:t>
            </a:fld>
            <a:endParaRPr lang="cs-CZ" dirty="0"/>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cs-CZ" dirty="0"/>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0A214142-B12E-4194-81CB-58D4EC9C796F}" type="slidenum">
              <a:rPr lang="cs-CZ" smtClean="0"/>
              <a:t>‹#›</a:t>
            </a:fld>
            <a:endParaRPr lang="cs-CZ"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780151147"/>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Podnadpis 7"/>
          <p:cNvSpPr>
            <a:spLocks noGrp="1"/>
          </p:cNvSpPr>
          <p:nvPr>
            <p:ph type="subTitle" idx="1"/>
          </p:nvPr>
        </p:nvSpPr>
        <p:spPr/>
        <p:txBody>
          <a:bodyPr/>
          <a:lstStyle/>
          <a:p>
            <a:endParaRPr lang="cs-CZ"/>
          </a:p>
        </p:txBody>
      </p:sp>
      <p:pic>
        <p:nvPicPr>
          <p:cNvPr id="5" name="Obrázek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Tree>
    <p:extLst>
      <p:ext uri="{BB962C8B-B14F-4D97-AF65-F5344CB8AC3E}">
        <p14:creationId xmlns:p14="http://schemas.microsoft.com/office/powerpoint/2010/main" val="418196792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5" name="Zástupný symbol pro obsah 4"/>
          <p:cNvSpPr>
            <a:spLocks noGrp="1"/>
          </p:cNvSpPr>
          <p:nvPr>
            <p:ph sz="quarter" idx="13"/>
          </p:nvPr>
        </p:nvSpPr>
        <p:spPr/>
        <p:txBody>
          <a:bodyPr/>
          <a:lstStyle/>
          <a:p>
            <a:r>
              <a:rPr lang="cs-CZ" b="1" dirty="0" smtClean="0">
                <a:solidFill>
                  <a:schemeClr val="tx1"/>
                </a:solidFill>
                <a:latin typeface="+mn-lt"/>
              </a:rPr>
              <a:t>Anotace: </a:t>
            </a:r>
            <a:r>
              <a:rPr lang="cs-CZ" dirty="0" smtClean="0">
                <a:solidFill>
                  <a:schemeClr val="tx1"/>
                </a:solidFill>
                <a:latin typeface="+mn-lt"/>
              </a:rPr>
              <a:t>Materiál slouží k </a:t>
            </a:r>
            <a:r>
              <a:rPr lang="cs-CZ" dirty="0" smtClean="0">
                <a:solidFill>
                  <a:schemeClr val="tx1"/>
                </a:solidFill>
              </a:rPr>
              <a:t>opakování a procvičování probraného učiva-</a:t>
            </a:r>
            <a:r>
              <a:rPr lang="cs-CZ" dirty="0" err="1" smtClean="0">
                <a:solidFill>
                  <a:schemeClr val="tx1"/>
                </a:solidFill>
              </a:rPr>
              <a:t>věta,slovo,slabika</a:t>
            </a:r>
            <a:r>
              <a:rPr lang="cs-CZ" dirty="0" smtClean="0">
                <a:solidFill>
                  <a:schemeClr val="tx1"/>
                </a:solidFill>
              </a:rPr>
              <a:t>. Žáci pracují na interaktivní tabuli, po kliknutí se jim zobrazí správné řešení.</a:t>
            </a:r>
            <a:endParaRPr lang="cs-CZ" dirty="0">
              <a:solidFill>
                <a:schemeClr val="tx1"/>
              </a:solidFill>
              <a:latin typeface="+mn-lt"/>
            </a:endParaRPr>
          </a:p>
        </p:txBody>
      </p:sp>
    </p:spTree>
    <p:extLst>
      <p:ext uri="{BB962C8B-B14F-4D97-AF65-F5344CB8AC3E}">
        <p14:creationId xmlns:p14="http://schemas.microsoft.com/office/powerpoint/2010/main" val="15247124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15616" y="188640"/>
            <a:ext cx="6512511" cy="1150064"/>
          </a:xfrm>
        </p:spPr>
        <p:txBody>
          <a:bodyPr/>
          <a:lstStyle/>
          <a:p>
            <a:pPr lvl="1"/>
            <a:r>
              <a:rPr lang="cs-CZ" sz="6600" dirty="0" smtClean="0">
                <a:latin typeface="Arial Rounded MT Bold" pitchFamily="34" charset="0"/>
              </a:rPr>
              <a:t>ZÁŘÍ</a:t>
            </a:r>
            <a:endParaRPr lang="cs-CZ" sz="6600" dirty="0">
              <a:latin typeface="Arial Rounded MT Bold" pitchFamily="34" charset="0"/>
            </a:endParaRPr>
          </a:p>
        </p:txBody>
      </p:sp>
      <p:sp>
        <p:nvSpPr>
          <p:cNvPr id="3" name="Zástupný symbol pro obsah 2"/>
          <p:cNvSpPr>
            <a:spLocks noGrp="1"/>
          </p:cNvSpPr>
          <p:nvPr>
            <p:ph sz="quarter" idx="13"/>
          </p:nvPr>
        </p:nvSpPr>
        <p:spPr>
          <a:xfrm>
            <a:off x="1043608" y="1268760"/>
            <a:ext cx="6400800" cy="5040560"/>
          </a:xfrm>
        </p:spPr>
        <p:txBody>
          <a:bodyPr>
            <a:normAutofit/>
          </a:bodyPr>
          <a:lstStyle/>
          <a:p>
            <a:r>
              <a:rPr lang="cs-CZ" sz="3200" dirty="0" smtClean="0">
                <a:solidFill>
                  <a:schemeClr val="tx1"/>
                </a:solidFill>
                <a:latin typeface="Arial Unicode MS" pitchFamily="34" charset="-128"/>
                <a:ea typeface="Arial Unicode MS" pitchFamily="34" charset="-128"/>
                <a:cs typeface="Arial Unicode MS" pitchFamily="34" charset="-128"/>
              </a:rPr>
              <a:t>Prázdniny skončily. Je září. Všechny děti se už těšily do školy. Letos jsou už druháci. Naučí se spoustu nových věcí. </a:t>
            </a:r>
          </a:p>
          <a:p>
            <a:endParaRPr lang="cs-CZ" sz="3200" dirty="0">
              <a:solidFill>
                <a:schemeClr val="tx1"/>
              </a:solidFill>
              <a:latin typeface="Arial Unicode MS" pitchFamily="34" charset="-128"/>
              <a:ea typeface="Arial Unicode MS" pitchFamily="34" charset="-128"/>
              <a:cs typeface="Arial Unicode MS" pitchFamily="34" charset="-128"/>
            </a:endParaRPr>
          </a:p>
          <a:p>
            <a:r>
              <a:rPr lang="cs-CZ" sz="2800" dirty="0" smtClean="0">
                <a:solidFill>
                  <a:schemeClr val="accent2">
                    <a:lumMod val="75000"/>
                  </a:schemeClr>
                </a:solidFill>
                <a:latin typeface="Arial Unicode MS" pitchFamily="34" charset="-128"/>
                <a:ea typeface="Arial Unicode MS" pitchFamily="34" charset="-128"/>
                <a:cs typeface="Arial Unicode MS" pitchFamily="34" charset="-128"/>
              </a:rPr>
              <a:t>Urči počet vět:_________   </a:t>
            </a:r>
          </a:p>
          <a:p>
            <a:r>
              <a:rPr lang="cs-CZ" sz="2800" dirty="0" smtClean="0">
                <a:solidFill>
                  <a:schemeClr val="accent2">
                    <a:lumMod val="75000"/>
                  </a:schemeClr>
                </a:solidFill>
                <a:latin typeface="Arial Unicode MS" pitchFamily="34" charset="-128"/>
                <a:ea typeface="Arial Unicode MS" pitchFamily="34" charset="-128"/>
                <a:cs typeface="Arial Unicode MS" pitchFamily="34" charset="-128"/>
              </a:rPr>
              <a:t>Čím začíná věta?_________________</a:t>
            </a:r>
          </a:p>
          <a:p>
            <a:endParaRPr lang="cs-CZ" sz="2800" dirty="0" smtClean="0">
              <a:solidFill>
                <a:schemeClr val="accent2">
                  <a:lumMod val="75000"/>
                </a:schemeClr>
              </a:solidFill>
              <a:latin typeface="Arial Unicode MS" pitchFamily="34" charset="-128"/>
              <a:ea typeface="Arial Unicode MS" pitchFamily="34" charset="-128"/>
              <a:cs typeface="Arial Unicode MS" pitchFamily="34" charset="-128"/>
            </a:endParaRPr>
          </a:p>
          <a:p>
            <a:endParaRPr lang="cs-CZ" sz="2800" dirty="0">
              <a:solidFill>
                <a:schemeClr val="accent2">
                  <a:lumMod val="75000"/>
                </a:schemeClr>
              </a:solidFill>
              <a:latin typeface="Arial Unicode MS" pitchFamily="34" charset="-128"/>
              <a:ea typeface="Arial Unicode MS" pitchFamily="34" charset="-128"/>
              <a:cs typeface="Arial Unicode MS" pitchFamily="34" charset="-128"/>
            </a:endParaRPr>
          </a:p>
        </p:txBody>
      </p:sp>
      <p:sp>
        <p:nvSpPr>
          <p:cNvPr id="6" name="Vývojový diagram: spojnice 5"/>
          <p:cNvSpPr/>
          <p:nvPr/>
        </p:nvSpPr>
        <p:spPr>
          <a:xfrm>
            <a:off x="4773724" y="1556792"/>
            <a:ext cx="216024" cy="230048"/>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Vývojový diagram: spojnice 6"/>
          <p:cNvSpPr/>
          <p:nvPr/>
        </p:nvSpPr>
        <p:spPr>
          <a:xfrm>
            <a:off x="6228184" y="1511421"/>
            <a:ext cx="228600" cy="228600"/>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Vývojový diagram: spojnice 7"/>
          <p:cNvSpPr/>
          <p:nvPr/>
        </p:nvSpPr>
        <p:spPr>
          <a:xfrm>
            <a:off x="2267744" y="2564904"/>
            <a:ext cx="180020" cy="216024"/>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Vývojový diagram: spojnice 8"/>
          <p:cNvSpPr/>
          <p:nvPr/>
        </p:nvSpPr>
        <p:spPr>
          <a:xfrm>
            <a:off x="6359831" y="2564904"/>
            <a:ext cx="228600" cy="228600"/>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Vývojový diagram: spojnice 9"/>
          <p:cNvSpPr/>
          <p:nvPr/>
        </p:nvSpPr>
        <p:spPr>
          <a:xfrm>
            <a:off x="6732240" y="3022104"/>
            <a:ext cx="228600" cy="228600"/>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TextovéPole 10"/>
          <p:cNvSpPr txBox="1"/>
          <p:nvPr/>
        </p:nvSpPr>
        <p:spPr>
          <a:xfrm>
            <a:off x="4215212" y="3717032"/>
            <a:ext cx="486030" cy="707886"/>
          </a:xfrm>
          <a:prstGeom prst="rect">
            <a:avLst/>
          </a:prstGeom>
          <a:noFill/>
        </p:spPr>
        <p:txBody>
          <a:bodyPr wrap="none" rtlCol="0">
            <a:spAutoFit/>
          </a:bodyPr>
          <a:lstStyle/>
          <a:p>
            <a:r>
              <a:rPr lang="cs-CZ" sz="4000" b="1" dirty="0" smtClean="0"/>
              <a:t>5</a:t>
            </a:r>
            <a:endParaRPr lang="cs-CZ" sz="4000" b="1" dirty="0"/>
          </a:p>
        </p:txBody>
      </p:sp>
      <p:sp>
        <p:nvSpPr>
          <p:cNvPr id="12" name="TextovéPole 11"/>
          <p:cNvSpPr txBox="1"/>
          <p:nvPr/>
        </p:nvSpPr>
        <p:spPr>
          <a:xfrm>
            <a:off x="4440174" y="4424918"/>
            <a:ext cx="3572581" cy="584775"/>
          </a:xfrm>
          <a:prstGeom prst="rect">
            <a:avLst/>
          </a:prstGeom>
          <a:noFill/>
        </p:spPr>
        <p:txBody>
          <a:bodyPr wrap="none" rtlCol="0">
            <a:spAutoFit/>
          </a:bodyPr>
          <a:lstStyle/>
          <a:p>
            <a:r>
              <a:rPr lang="cs-CZ" sz="3200" dirty="0" smtClean="0"/>
              <a:t>Velkým písmenem</a:t>
            </a:r>
            <a:r>
              <a:rPr lang="cs-CZ" dirty="0" smtClean="0"/>
              <a:t>.</a:t>
            </a:r>
            <a:endParaRPr lang="cs-CZ" dirty="0"/>
          </a:p>
        </p:txBody>
      </p:sp>
    </p:spTree>
    <p:extLst>
      <p:ext uri="{BB962C8B-B14F-4D97-AF65-F5344CB8AC3E}">
        <p14:creationId xmlns:p14="http://schemas.microsoft.com/office/powerpoint/2010/main" val="1532088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barn(inVertical)">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03648" y="404664"/>
            <a:ext cx="6512511" cy="1143000"/>
          </a:xfrm>
        </p:spPr>
        <p:txBody>
          <a:bodyPr/>
          <a:lstStyle/>
          <a:p>
            <a:pPr marL="0" indent="0">
              <a:buNone/>
            </a:pPr>
            <a:r>
              <a:rPr lang="cs-CZ" sz="6000" dirty="0" smtClean="0"/>
              <a:t>Naše třída                                         </a:t>
            </a:r>
            <a:endParaRPr lang="cs-CZ" sz="6000" dirty="0"/>
          </a:p>
        </p:txBody>
      </p:sp>
      <p:sp>
        <p:nvSpPr>
          <p:cNvPr id="3" name="Zástupný symbol pro obsah 2"/>
          <p:cNvSpPr>
            <a:spLocks noGrp="1"/>
          </p:cNvSpPr>
          <p:nvPr>
            <p:ph sz="quarter" idx="13"/>
          </p:nvPr>
        </p:nvSpPr>
        <p:spPr>
          <a:xfrm>
            <a:off x="1403648" y="1772816"/>
            <a:ext cx="6400800" cy="4680520"/>
          </a:xfrm>
        </p:spPr>
        <p:txBody>
          <a:bodyPr/>
          <a:lstStyle/>
          <a:p>
            <a:r>
              <a:rPr lang="cs-CZ" dirty="0" smtClean="0"/>
              <a:t>Chodím do druhé třídy.    V naší třídě mám hodně kamarádů.    Eliška nejrychleji počítá.  Adam krásně nahlas čte.   Katka zase hezky maluje.   Kluci mají rádi tělocvik, holky nejraději zpívají.    Každý umí něco jiného.  Ale všichni jsme dobří kamarádi.</a:t>
            </a:r>
          </a:p>
          <a:p>
            <a:endParaRPr lang="cs-CZ" dirty="0" smtClean="0"/>
          </a:p>
          <a:p>
            <a:r>
              <a:rPr lang="cs-CZ" sz="3200" dirty="0" smtClean="0">
                <a:solidFill>
                  <a:srgbClr val="C00000"/>
                </a:solidFill>
              </a:rPr>
              <a:t>Spočítej slova ve větě:</a:t>
            </a:r>
          </a:p>
        </p:txBody>
      </p:sp>
      <p:sp>
        <p:nvSpPr>
          <p:cNvPr id="4" name="Vývojový diagram: spojnice 3"/>
          <p:cNvSpPr/>
          <p:nvPr/>
        </p:nvSpPr>
        <p:spPr>
          <a:xfrm>
            <a:off x="4551243" y="1700808"/>
            <a:ext cx="308789" cy="457200"/>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Vývojový diagram: spojnice 4"/>
          <p:cNvSpPr/>
          <p:nvPr/>
        </p:nvSpPr>
        <p:spPr>
          <a:xfrm>
            <a:off x="3857734" y="2128528"/>
            <a:ext cx="313184" cy="457200"/>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Vývojový diagram: spojnice 5"/>
          <p:cNvSpPr/>
          <p:nvPr/>
        </p:nvSpPr>
        <p:spPr>
          <a:xfrm flipH="1" flipV="1">
            <a:off x="7380312" y="2076399"/>
            <a:ext cx="360040" cy="449152"/>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Vývojový diagram: spojnice 6"/>
          <p:cNvSpPr/>
          <p:nvPr/>
        </p:nvSpPr>
        <p:spPr>
          <a:xfrm>
            <a:off x="4705637" y="2469362"/>
            <a:ext cx="308584" cy="371567"/>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Vývojový diagram: spojnice 7"/>
          <p:cNvSpPr/>
          <p:nvPr/>
        </p:nvSpPr>
        <p:spPr>
          <a:xfrm>
            <a:off x="2627784" y="2837142"/>
            <a:ext cx="313184" cy="373185"/>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Vývojový diagram: spojnice 8"/>
          <p:cNvSpPr/>
          <p:nvPr/>
        </p:nvSpPr>
        <p:spPr>
          <a:xfrm>
            <a:off x="3857734" y="3177173"/>
            <a:ext cx="313184" cy="359701"/>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Vývojový diagram: spojnice 9"/>
          <p:cNvSpPr/>
          <p:nvPr/>
        </p:nvSpPr>
        <p:spPr>
          <a:xfrm>
            <a:off x="7110416" y="3177173"/>
            <a:ext cx="342900" cy="457200"/>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Vývojový diagram: spojnice 10"/>
          <p:cNvSpPr/>
          <p:nvPr/>
        </p:nvSpPr>
        <p:spPr>
          <a:xfrm>
            <a:off x="5796136" y="3426868"/>
            <a:ext cx="313184" cy="457200"/>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TextovéPole 11"/>
          <p:cNvSpPr txBox="1"/>
          <p:nvPr/>
        </p:nvSpPr>
        <p:spPr>
          <a:xfrm>
            <a:off x="4508307" y="1667798"/>
            <a:ext cx="394660" cy="523220"/>
          </a:xfrm>
          <a:prstGeom prst="rect">
            <a:avLst/>
          </a:prstGeom>
          <a:noFill/>
        </p:spPr>
        <p:txBody>
          <a:bodyPr wrap="none" rtlCol="0">
            <a:spAutoFit/>
          </a:bodyPr>
          <a:lstStyle/>
          <a:p>
            <a:r>
              <a:rPr lang="cs-CZ" sz="2800" b="1" dirty="0" smtClean="0">
                <a:solidFill>
                  <a:srgbClr val="C00000"/>
                </a:solidFill>
              </a:rPr>
              <a:t>4</a:t>
            </a:r>
            <a:endParaRPr lang="cs-CZ" sz="2800" b="1" dirty="0">
              <a:solidFill>
                <a:srgbClr val="C00000"/>
              </a:solidFill>
            </a:endParaRPr>
          </a:p>
        </p:txBody>
      </p:sp>
      <p:sp>
        <p:nvSpPr>
          <p:cNvPr id="13" name="TextovéPole 12"/>
          <p:cNvSpPr txBox="1"/>
          <p:nvPr/>
        </p:nvSpPr>
        <p:spPr>
          <a:xfrm>
            <a:off x="3816996" y="2128528"/>
            <a:ext cx="394660" cy="523220"/>
          </a:xfrm>
          <a:prstGeom prst="rect">
            <a:avLst/>
          </a:prstGeom>
          <a:noFill/>
        </p:spPr>
        <p:txBody>
          <a:bodyPr wrap="none" rtlCol="0">
            <a:spAutoFit/>
          </a:bodyPr>
          <a:lstStyle/>
          <a:p>
            <a:r>
              <a:rPr lang="cs-CZ" sz="2800" b="1" dirty="0" smtClean="0">
                <a:solidFill>
                  <a:srgbClr val="C00000"/>
                </a:solidFill>
              </a:rPr>
              <a:t>6</a:t>
            </a:r>
            <a:endParaRPr lang="cs-CZ" sz="2800" b="1" dirty="0">
              <a:solidFill>
                <a:srgbClr val="C00000"/>
              </a:solidFill>
            </a:endParaRPr>
          </a:p>
        </p:txBody>
      </p:sp>
      <p:sp>
        <p:nvSpPr>
          <p:cNvPr id="14" name="TextovéPole 13"/>
          <p:cNvSpPr txBox="1"/>
          <p:nvPr/>
        </p:nvSpPr>
        <p:spPr>
          <a:xfrm>
            <a:off x="7363002" y="2039365"/>
            <a:ext cx="394660" cy="523220"/>
          </a:xfrm>
          <a:prstGeom prst="rect">
            <a:avLst/>
          </a:prstGeom>
          <a:noFill/>
        </p:spPr>
        <p:txBody>
          <a:bodyPr wrap="none" rtlCol="0">
            <a:spAutoFit/>
          </a:bodyPr>
          <a:lstStyle/>
          <a:p>
            <a:r>
              <a:rPr lang="cs-CZ" sz="2800" b="1" dirty="0" smtClean="0">
                <a:solidFill>
                  <a:srgbClr val="C00000"/>
                </a:solidFill>
              </a:rPr>
              <a:t>3</a:t>
            </a:r>
            <a:endParaRPr lang="cs-CZ" sz="2800" b="1" dirty="0">
              <a:solidFill>
                <a:srgbClr val="C00000"/>
              </a:solidFill>
            </a:endParaRPr>
          </a:p>
        </p:txBody>
      </p:sp>
      <p:sp>
        <p:nvSpPr>
          <p:cNvPr id="15" name="TextovéPole 14"/>
          <p:cNvSpPr txBox="1"/>
          <p:nvPr/>
        </p:nvSpPr>
        <p:spPr>
          <a:xfrm>
            <a:off x="4662702" y="2406667"/>
            <a:ext cx="394660" cy="523220"/>
          </a:xfrm>
          <a:prstGeom prst="rect">
            <a:avLst/>
          </a:prstGeom>
          <a:noFill/>
        </p:spPr>
        <p:txBody>
          <a:bodyPr wrap="none" rtlCol="0">
            <a:spAutoFit/>
          </a:bodyPr>
          <a:lstStyle/>
          <a:p>
            <a:r>
              <a:rPr lang="cs-CZ" sz="2800" b="1" dirty="0" smtClean="0">
                <a:solidFill>
                  <a:srgbClr val="C00000"/>
                </a:solidFill>
              </a:rPr>
              <a:t>4</a:t>
            </a:r>
            <a:endParaRPr lang="cs-CZ" sz="2800" b="1" dirty="0">
              <a:solidFill>
                <a:srgbClr val="C00000"/>
              </a:solidFill>
            </a:endParaRPr>
          </a:p>
        </p:txBody>
      </p:sp>
      <p:sp>
        <p:nvSpPr>
          <p:cNvPr id="16" name="TextovéPole 15"/>
          <p:cNvSpPr txBox="1"/>
          <p:nvPr/>
        </p:nvSpPr>
        <p:spPr>
          <a:xfrm>
            <a:off x="2587046" y="2762124"/>
            <a:ext cx="394660" cy="523220"/>
          </a:xfrm>
          <a:prstGeom prst="rect">
            <a:avLst/>
          </a:prstGeom>
          <a:noFill/>
        </p:spPr>
        <p:txBody>
          <a:bodyPr wrap="none" rtlCol="0">
            <a:spAutoFit/>
          </a:bodyPr>
          <a:lstStyle/>
          <a:p>
            <a:r>
              <a:rPr lang="cs-CZ" sz="2800" b="1" dirty="0" smtClean="0">
                <a:solidFill>
                  <a:srgbClr val="C00000"/>
                </a:solidFill>
              </a:rPr>
              <a:t>4</a:t>
            </a:r>
            <a:endParaRPr lang="cs-CZ" sz="2800" b="1" dirty="0">
              <a:solidFill>
                <a:srgbClr val="C00000"/>
              </a:solidFill>
            </a:endParaRPr>
          </a:p>
        </p:txBody>
      </p:sp>
      <p:sp>
        <p:nvSpPr>
          <p:cNvPr id="17" name="TextovéPole 16"/>
          <p:cNvSpPr txBox="1"/>
          <p:nvPr/>
        </p:nvSpPr>
        <p:spPr>
          <a:xfrm>
            <a:off x="3816996" y="3106433"/>
            <a:ext cx="394660" cy="523220"/>
          </a:xfrm>
          <a:prstGeom prst="rect">
            <a:avLst/>
          </a:prstGeom>
          <a:noFill/>
        </p:spPr>
        <p:txBody>
          <a:bodyPr wrap="none" rtlCol="0">
            <a:spAutoFit/>
          </a:bodyPr>
          <a:lstStyle/>
          <a:p>
            <a:r>
              <a:rPr lang="cs-CZ" sz="2800" b="1" dirty="0" smtClean="0">
                <a:solidFill>
                  <a:srgbClr val="C00000"/>
                </a:solidFill>
              </a:rPr>
              <a:t>7</a:t>
            </a:r>
            <a:endParaRPr lang="cs-CZ" sz="2800" b="1" dirty="0">
              <a:solidFill>
                <a:srgbClr val="C00000"/>
              </a:solidFill>
            </a:endParaRPr>
          </a:p>
        </p:txBody>
      </p:sp>
      <p:sp>
        <p:nvSpPr>
          <p:cNvPr id="18" name="TextovéPole 17"/>
          <p:cNvSpPr txBox="1"/>
          <p:nvPr/>
        </p:nvSpPr>
        <p:spPr>
          <a:xfrm>
            <a:off x="7084536" y="3144163"/>
            <a:ext cx="394660" cy="523220"/>
          </a:xfrm>
          <a:prstGeom prst="rect">
            <a:avLst/>
          </a:prstGeom>
          <a:noFill/>
        </p:spPr>
        <p:txBody>
          <a:bodyPr wrap="none" rtlCol="0">
            <a:spAutoFit/>
          </a:bodyPr>
          <a:lstStyle/>
          <a:p>
            <a:r>
              <a:rPr lang="cs-CZ" sz="2800" b="1" dirty="0" smtClean="0">
                <a:solidFill>
                  <a:srgbClr val="C00000"/>
                </a:solidFill>
              </a:rPr>
              <a:t>4</a:t>
            </a:r>
            <a:endParaRPr lang="cs-CZ" sz="2800" b="1" dirty="0">
              <a:solidFill>
                <a:srgbClr val="C00000"/>
              </a:solidFill>
            </a:endParaRPr>
          </a:p>
        </p:txBody>
      </p:sp>
      <p:sp>
        <p:nvSpPr>
          <p:cNvPr id="19" name="TextovéPole 18"/>
          <p:cNvSpPr txBox="1"/>
          <p:nvPr/>
        </p:nvSpPr>
        <p:spPr>
          <a:xfrm>
            <a:off x="5755398" y="3428181"/>
            <a:ext cx="394660" cy="523220"/>
          </a:xfrm>
          <a:prstGeom prst="rect">
            <a:avLst/>
          </a:prstGeom>
          <a:noFill/>
        </p:spPr>
        <p:txBody>
          <a:bodyPr wrap="none" rtlCol="0">
            <a:spAutoFit/>
          </a:bodyPr>
          <a:lstStyle/>
          <a:p>
            <a:r>
              <a:rPr lang="cs-CZ" sz="2800" b="1" dirty="0" smtClean="0">
                <a:solidFill>
                  <a:srgbClr val="C00000"/>
                </a:solidFill>
              </a:rPr>
              <a:t>5</a:t>
            </a:r>
            <a:endParaRPr lang="cs-CZ" sz="2800" b="1" dirty="0">
              <a:solidFill>
                <a:srgbClr val="C00000"/>
              </a:solidFill>
            </a:endParaRPr>
          </a:p>
        </p:txBody>
      </p:sp>
      <p:sp>
        <p:nvSpPr>
          <p:cNvPr id="20" name="Veselý obličej 19"/>
          <p:cNvSpPr/>
          <p:nvPr/>
        </p:nvSpPr>
        <p:spPr>
          <a:xfrm>
            <a:off x="6588224" y="4365104"/>
            <a:ext cx="1944216" cy="1922512"/>
          </a:xfrm>
          <a:prstGeom prst="smileyFac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6851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fade">
                                      <p:cBhvr>
                                        <p:cTn id="14" dur="1000"/>
                                        <p:tgtEl>
                                          <p:spTgt spid="13"/>
                                        </p:tgtEl>
                                      </p:cBhvr>
                                    </p:animEffect>
                                    <p:anim calcmode="lin" valueType="num">
                                      <p:cBhvr>
                                        <p:cTn id="15" dur="1000" fill="hold"/>
                                        <p:tgtEl>
                                          <p:spTgt spid="13"/>
                                        </p:tgtEl>
                                        <p:attrNameLst>
                                          <p:attrName>ppt_x</p:attrName>
                                        </p:attrNameLst>
                                      </p:cBhvr>
                                      <p:tavLst>
                                        <p:tav tm="0">
                                          <p:val>
                                            <p:strVal val="#ppt_x"/>
                                          </p:val>
                                        </p:tav>
                                        <p:tav tm="100000">
                                          <p:val>
                                            <p:strVal val="#ppt_x"/>
                                          </p:val>
                                        </p:tav>
                                      </p:tavLst>
                                    </p:anim>
                                    <p:anim calcmode="lin" valueType="num">
                                      <p:cBhvr>
                                        <p:cTn id="16"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1000"/>
                                        <p:tgtEl>
                                          <p:spTgt spid="14"/>
                                        </p:tgtEl>
                                      </p:cBhvr>
                                    </p:animEffect>
                                    <p:anim calcmode="lin" valueType="num">
                                      <p:cBhvr>
                                        <p:cTn id="22" dur="1000" fill="hold"/>
                                        <p:tgtEl>
                                          <p:spTgt spid="14"/>
                                        </p:tgtEl>
                                        <p:attrNameLst>
                                          <p:attrName>ppt_x</p:attrName>
                                        </p:attrNameLst>
                                      </p:cBhvr>
                                      <p:tavLst>
                                        <p:tav tm="0">
                                          <p:val>
                                            <p:strVal val="#ppt_x"/>
                                          </p:val>
                                        </p:tav>
                                        <p:tav tm="100000">
                                          <p:val>
                                            <p:strVal val="#ppt_x"/>
                                          </p:val>
                                        </p:tav>
                                      </p:tavLst>
                                    </p:anim>
                                    <p:anim calcmode="lin" valueType="num">
                                      <p:cBhvr>
                                        <p:cTn id="23"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1000"/>
                                        <p:tgtEl>
                                          <p:spTgt spid="15"/>
                                        </p:tgtEl>
                                      </p:cBhvr>
                                    </p:animEffect>
                                    <p:anim calcmode="lin" valueType="num">
                                      <p:cBhvr>
                                        <p:cTn id="29" dur="1000" fill="hold"/>
                                        <p:tgtEl>
                                          <p:spTgt spid="15"/>
                                        </p:tgtEl>
                                        <p:attrNameLst>
                                          <p:attrName>ppt_x</p:attrName>
                                        </p:attrNameLst>
                                      </p:cBhvr>
                                      <p:tavLst>
                                        <p:tav tm="0">
                                          <p:val>
                                            <p:strVal val="#ppt_x"/>
                                          </p:val>
                                        </p:tav>
                                        <p:tav tm="100000">
                                          <p:val>
                                            <p:strVal val="#ppt_x"/>
                                          </p:val>
                                        </p:tav>
                                      </p:tavLst>
                                    </p:anim>
                                    <p:anim calcmode="lin" valueType="num">
                                      <p:cBhvr>
                                        <p:cTn id="30"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1000"/>
                                        <p:tgtEl>
                                          <p:spTgt spid="16"/>
                                        </p:tgtEl>
                                      </p:cBhvr>
                                    </p:animEffect>
                                    <p:anim calcmode="lin" valueType="num">
                                      <p:cBhvr>
                                        <p:cTn id="36" dur="1000" fill="hold"/>
                                        <p:tgtEl>
                                          <p:spTgt spid="16"/>
                                        </p:tgtEl>
                                        <p:attrNameLst>
                                          <p:attrName>ppt_x</p:attrName>
                                        </p:attrNameLst>
                                      </p:cBhvr>
                                      <p:tavLst>
                                        <p:tav tm="0">
                                          <p:val>
                                            <p:strVal val="#ppt_x"/>
                                          </p:val>
                                        </p:tav>
                                        <p:tav tm="100000">
                                          <p:val>
                                            <p:strVal val="#ppt_x"/>
                                          </p:val>
                                        </p:tav>
                                      </p:tavLst>
                                    </p:anim>
                                    <p:anim calcmode="lin" valueType="num">
                                      <p:cBhvr>
                                        <p:cTn id="37"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fade">
                                      <p:cBhvr>
                                        <p:cTn id="42" dur="1000"/>
                                        <p:tgtEl>
                                          <p:spTgt spid="17"/>
                                        </p:tgtEl>
                                      </p:cBhvr>
                                    </p:animEffect>
                                    <p:anim calcmode="lin" valueType="num">
                                      <p:cBhvr>
                                        <p:cTn id="43" dur="1000" fill="hold"/>
                                        <p:tgtEl>
                                          <p:spTgt spid="17"/>
                                        </p:tgtEl>
                                        <p:attrNameLst>
                                          <p:attrName>ppt_x</p:attrName>
                                        </p:attrNameLst>
                                      </p:cBhvr>
                                      <p:tavLst>
                                        <p:tav tm="0">
                                          <p:val>
                                            <p:strVal val="#ppt_x"/>
                                          </p:val>
                                        </p:tav>
                                        <p:tav tm="100000">
                                          <p:val>
                                            <p:strVal val="#ppt_x"/>
                                          </p:val>
                                        </p:tav>
                                      </p:tavLst>
                                    </p:anim>
                                    <p:anim calcmode="lin" valueType="num">
                                      <p:cBhvr>
                                        <p:cTn id="44"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8"/>
                                        </p:tgtEl>
                                        <p:attrNameLst>
                                          <p:attrName>style.visibility</p:attrName>
                                        </p:attrNameLst>
                                      </p:cBhvr>
                                      <p:to>
                                        <p:strVal val="visible"/>
                                      </p:to>
                                    </p:set>
                                    <p:animEffect transition="in" filter="fade">
                                      <p:cBhvr>
                                        <p:cTn id="49" dur="1000"/>
                                        <p:tgtEl>
                                          <p:spTgt spid="18"/>
                                        </p:tgtEl>
                                      </p:cBhvr>
                                    </p:animEffect>
                                    <p:anim calcmode="lin" valueType="num">
                                      <p:cBhvr>
                                        <p:cTn id="50" dur="1000" fill="hold"/>
                                        <p:tgtEl>
                                          <p:spTgt spid="18"/>
                                        </p:tgtEl>
                                        <p:attrNameLst>
                                          <p:attrName>ppt_x</p:attrName>
                                        </p:attrNameLst>
                                      </p:cBhvr>
                                      <p:tavLst>
                                        <p:tav tm="0">
                                          <p:val>
                                            <p:strVal val="#ppt_x"/>
                                          </p:val>
                                        </p:tav>
                                        <p:tav tm="100000">
                                          <p:val>
                                            <p:strVal val="#ppt_x"/>
                                          </p:val>
                                        </p:tav>
                                      </p:tavLst>
                                    </p:anim>
                                    <p:anim calcmode="lin" valueType="num">
                                      <p:cBhvr>
                                        <p:cTn id="51"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9"/>
                                        </p:tgtEl>
                                        <p:attrNameLst>
                                          <p:attrName>style.visibility</p:attrName>
                                        </p:attrNameLst>
                                      </p:cBhvr>
                                      <p:to>
                                        <p:strVal val="visible"/>
                                      </p:to>
                                    </p:set>
                                    <p:animEffect transition="in" filter="fade">
                                      <p:cBhvr>
                                        <p:cTn id="56" dur="1000"/>
                                        <p:tgtEl>
                                          <p:spTgt spid="19"/>
                                        </p:tgtEl>
                                      </p:cBhvr>
                                    </p:animEffect>
                                    <p:anim calcmode="lin" valueType="num">
                                      <p:cBhvr>
                                        <p:cTn id="57" dur="1000" fill="hold"/>
                                        <p:tgtEl>
                                          <p:spTgt spid="19"/>
                                        </p:tgtEl>
                                        <p:attrNameLst>
                                          <p:attrName>ppt_x</p:attrName>
                                        </p:attrNameLst>
                                      </p:cBhvr>
                                      <p:tavLst>
                                        <p:tav tm="0">
                                          <p:val>
                                            <p:strVal val="#ppt_x"/>
                                          </p:val>
                                        </p:tav>
                                        <p:tav tm="100000">
                                          <p:val>
                                            <p:strVal val="#ppt_x"/>
                                          </p:val>
                                        </p:tav>
                                      </p:tavLst>
                                    </p:anim>
                                    <p:anim calcmode="lin" valueType="num">
                                      <p:cBhvr>
                                        <p:cTn id="58"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31" presetClass="entr" presetSubtype="0" fill="hold" grpId="0" nodeType="clickEffect">
                                  <p:stCondLst>
                                    <p:cond delay="0"/>
                                  </p:stCondLst>
                                  <p:childTnLst>
                                    <p:set>
                                      <p:cBhvr>
                                        <p:cTn id="62" dur="1" fill="hold">
                                          <p:stCondLst>
                                            <p:cond delay="0"/>
                                          </p:stCondLst>
                                        </p:cTn>
                                        <p:tgtEl>
                                          <p:spTgt spid="20"/>
                                        </p:tgtEl>
                                        <p:attrNameLst>
                                          <p:attrName>style.visibility</p:attrName>
                                        </p:attrNameLst>
                                      </p:cBhvr>
                                      <p:to>
                                        <p:strVal val="visible"/>
                                      </p:to>
                                    </p:set>
                                    <p:anim calcmode="lin" valueType="num">
                                      <p:cBhvr>
                                        <p:cTn id="63" dur="1000" fill="hold"/>
                                        <p:tgtEl>
                                          <p:spTgt spid="20"/>
                                        </p:tgtEl>
                                        <p:attrNameLst>
                                          <p:attrName>ppt_w</p:attrName>
                                        </p:attrNameLst>
                                      </p:cBhvr>
                                      <p:tavLst>
                                        <p:tav tm="0">
                                          <p:val>
                                            <p:fltVal val="0"/>
                                          </p:val>
                                        </p:tav>
                                        <p:tav tm="100000">
                                          <p:val>
                                            <p:strVal val="#ppt_w"/>
                                          </p:val>
                                        </p:tav>
                                      </p:tavLst>
                                    </p:anim>
                                    <p:anim calcmode="lin" valueType="num">
                                      <p:cBhvr>
                                        <p:cTn id="64" dur="1000" fill="hold"/>
                                        <p:tgtEl>
                                          <p:spTgt spid="20"/>
                                        </p:tgtEl>
                                        <p:attrNameLst>
                                          <p:attrName>ppt_h</p:attrName>
                                        </p:attrNameLst>
                                      </p:cBhvr>
                                      <p:tavLst>
                                        <p:tav tm="0">
                                          <p:val>
                                            <p:fltVal val="0"/>
                                          </p:val>
                                        </p:tav>
                                        <p:tav tm="100000">
                                          <p:val>
                                            <p:strVal val="#ppt_h"/>
                                          </p:val>
                                        </p:tav>
                                      </p:tavLst>
                                    </p:anim>
                                    <p:anim calcmode="lin" valueType="num">
                                      <p:cBhvr>
                                        <p:cTn id="65" dur="1000" fill="hold"/>
                                        <p:tgtEl>
                                          <p:spTgt spid="20"/>
                                        </p:tgtEl>
                                        <p:attrNameLst>
                                          <p:attrName>style.rotation</p:attrName>
                                        </p:attrNameLst>
                                      </p:cBhvr>
                                      <p:tavLst>
                                        <p:tav tm="0">
                                          <p:val>
                                            <p:fltVal val="90"/>
                                          </p:val>
                                        </p:tav>
                                        <p:tav tm="100000">
                                          <p:val>
                                            <p:fltVal val="0"/>
                                          </p:val>
                                        </p:tav>
                                      </p:tavLst>
                                    </p:anim>
                                    <p:animEffect transition="in" filter="fade">
                                      <p:cBhvr>
                                        <p:cTn id="66" dur="1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4" grpId="0"/>
      <p:bldP spid="15" grpId="0"/>
      <p:bldP spid="16" grpId="0"/>
      <p:bldP spid="17" grpId="0"/>
      <p:bldP spid="18" grpId="0"/>
      <p:bldP spid="19" grpId="0"/>
      <p:bldP spid="2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332656"/>
            <a:ext cx="6512511" cy="1143000"/>
          </a:xfrm>
        </p:spPr>
        <p:txBody>
          <a:bodyPr/>
          <a:lstStyle/>
          <a:p>
            <a:r>
              <a:rPr lang="cs-CZ" sz="4800" dirty="0" smtClean="0">
                <a:solidFill>
                  <a:srgbClr val="7030A0"/>
                </a:solidFill>
              </a:rPr>
              <a:t>Jaká je naše škola?</a:t>
            </a:r>
            <a:endParaRPr lang="cs-CZ" sz="4800" dirty="0">
              <a:solidFill>
                <a:srgbClr val="7030A0"/>
              </a:solidFill>
            </a:endParaRPr>
          </a:p>
        </p:txBody>
      </p:sp>
      <p:sp>
        <p:nvSpPr>
          <p:cNvPr id="3" name="Zástupný symbol pro obsah 2"/>
          <p:cNvSpPr>
            <a:spLocks noGrp="1"/>
          </p:cNvSpPr>
          <p:nvPr>
            <p:ph sz="quarter" idx="13"/>
          </p:nvPr>
        </p:nvSpPr>
        <p:spPr>
          <a:xfrm>
            <a:off x="835496" y="1709531"/>
            <a:ext cx="6400800" cy="4680520"/>
          </a:xfrm>
        </p:spPr>
        <p:txBody>
          <a:bodyPr/>
          <a:lstStyle/>
          <a:p>
            <a:endParaRPr lang="cs-CZ" dirty="0"/>
          </a:p>
          <a:p>
            <a:r>
              <a:rPr lang="cs-CZ" dirty="0"/>
              <a:t>m</a:t>
            </a:r>
            <a:r>
              <a:rPr lang="cs-CZ" dirty="0" smtClean="0"/>
              <a:t>ěstská   stará  nová  nejkrásnější  škaredá</a:t>
            </a:r>
          </a:p>
          <a:p>
            <a:endParaRPr lang="cs-CZ" dirty="0"/>
          </a:p>
          <a:p>
            <a:r>
              <a:rPr lang="cs-CZ" dirty="0" smtClean="0"/>
              <a:t>červená  opuštěná  rušná   hezká  cizí  naše</a:t>
            </a:r>
          </a:p>
          <a:p>
            <a:endParaRPr lang="cs-CZ" dirty="0"/>
          </a:p>
          <a:p>
            <a:r>
              <a:rPr lang="cs-CZ" dirty="0"/>
              <a:t>vysoká  nízká  má  velká  malá  venkovská </a:t>
            </a:r>
            <a:r>
              <a:rPr lang="cs-CZ" dirty="0" smtClean="0"/>
              <a:t>  </a:t>
            </a:r>
          </a:p>
          <a:p>
            <a:endParaRPr lang="cs-CZ" dirty="0"/>
          </a:p>
          <a:p>
            <a:r>
              <a:rPr lang="cs-CZ" sz="2800" dirty="0" smtClean="0">
                <a:solidFill>
                  <a:srgbClr val="C00000"/>
                </a:solidFill>
                <a:latin typeface="Arial Black" pitchFamily="34" charset="0"/>
              </a:rPr>
              <a:t>Urči počet slabik ve slovech: </a:t>
            </a:r>
          </a:p>
          <a:p>
            <a:r>
              <a:rPr lang="cs-CZ" sz="2800" dirty="0" smtClean="0">
                <a:solidFill>
                  <a:srgbClr val="C00000"/>
                </a:solidFill>
                <a:latin typeface="Arial Black" pitchFamily="34" charset="0"/>
              </a:rPr>
              <a:t>Najdi slova protikladná:</a:t>
            </a:r>
            <a:endParaRPr lang="cs-CZ" sz="2800" dirty="0">
              <a:solidFill>
                <a:srgbClr val="C00000"/>
              </a:solidFill>
              <a:latin typeface="Arial Black" pitchFamily="34" charset="0"/>
            </a:endParaRPr>
          </a:p>
        </p:txBody>
      </p:sp>
      <p:sp>
        <p:nvSpPr>
          <p:cNvPr id="4" name="TextovéPole 3"/>
          <p:cNvSpPr txBox="1"/>
          <p:nvPr/>
        </p:nvSpPr>
        <p:spPr>
          <a:xfrm>
            <a:off x="1512709" y="1735630"/>
            <a:ext cx="425116" cy="584775"/>
          </a:xfrm>
          <a:prstGeom prst="rect">
            <a:avLst/>
          </a:prstGeom>
          <a:noFill/>
        </p:spPr>
        <p:txBody>
          <a:bodyPr wrap="none" rtlCol="0">
            <a:spAutoFit/>
          </a:bodyPr>
          <a:lstStyle/>
          <a:p>
            <a:r>
              <a:rPr lang="cs-CZ" sz="3200" b="1" dirty="0" smtClean="0">
                <a:solidFill>
                  <a:schemeClr val="accent1">
                    <a:lumMod val="75000"/>
                  </a:schemeClr>
                </a:solidFill>
              </a:rPr>
              <a:t>2</a:t>
            </a:r>
            <a:endParaRPr lang="cs-CZ" sz="3200" b="1" dirty="0">
              <a:solidFill>
                <a:schemeClr val="accent1">
                  <a:lumMod val="75000"/>
                </a:schemeClr>
              </a:solidFill>
            </a:endParaRPr>
          </a:p>
        </p:txBody>
      </p:sp>
      <p:sp>
        <p:nvSpPr>
          <p:cNvPr id="5" name="TextovéPole 4"/>
          <p:cNvSpPr txBox="1"/>
          <p:nvPr/>
        </p:nvSpPr>
        <p:spPr>
          <a:xfrm>
            <a:off x="2613395" y="1735628"/>
            <a:ext cx="425116" cy="584775"/>
          </a:xfrm>
          <a:prstGeom prst="rect">
            <a:avLst/>
          </a:prstGeom>
          <a:noFill/>
        </p:spPr>
        <p:txBody>
          <a:bodyPr wrap="none" rtlCol="0">
            <a:spAutoFit/>
          </a:bodyPr>
          <a:lstStyle/>
          <a:p>
            <a:r>
              <a:rPr lang="cs-CZ" sz="3200" b="1" dirty="0" smtClean="0">
                <a:solidFill>
                  <a:schemeClr val="accent1">
                    <a:lumMod val="75000"/>
                  </a:schemeClr>
                </a:solidFill>
              </a:rPr>
              <a:t>2</a:t>
            </a:r>
            <a:endParaRPr lang="cs-CZ" sz="3200" b="1" dirty="0">
              <a:solidFill>
                <a:schemeClr val="accent1">
                  <a:lumMod val="75000"/>
                </a:schemeClr>
              </a:solidFill>
            </a:endParaRPr>
          </a:p>
        </p:txBody>
      </p:sp>
      <p:sp>
        <p:nvSpPr>
          <p:cNvPr id="6" name="TextovéPole 5"/>
          <p:cNvSpPr txBox="1"/>
          <p:nvPr/>
        </p:nvSpPr>
        <p:spPr>
          <a:xfrm>
            <a:off x="3351330" y="1735627"/>
            <a:ext cx="425116" cy="584775"/>
          </a:xfrm>
          <a:prstGeom prst="rect">
            <a:avLst/>
          </a:prstGeom>
          <a:noFill/>
        </p:spPr>
        <p:txBody>
          <a:bodyPr wrap="none" rtlCol="0">
            <a:spAutoFit/>
          </a:bodyPr>
          <a:lstStyle/>
          <a:p>
            <a:r>
              <a:rPr lang="cs-CZ" sz="3200" b="1" dirty="0" smtClean="0">
                <a:solidFill>
                  <a:schemeClr val="accent1">
                    <a:lumMod val="75000"/>
                  </a:schemeClr>
                </a:solidFill>
              </a:rPr>
              <a:t>2</a:t>
            </a:r>
            <a:endParaRPr lang="cs-CZ" sz="3200" b="1" dirty="0">
              <a:solidFill>
                <a:schemeClr val="accent1">
                  <a:lumMod val="75000"/>
                </a:schemeClr>
              </a:solidFill>
            </a:endParaRPr>
          </a:p>
        </p:txBody>
      </p:sp>
      <p:sp>
        <p:nvSpPr>
          <p:cNvPr id="7" name="TextovéPole 6"/>
          <p:cNvSpPr txBox="1"/>
          <p:nvPr/>
        </p:nvSpPr>
        <p:spPr>
          <a:xfrm>
            <a:off x="4556318" y="1735629"/>
            <a:ext cx="425116" cy="584775"/>
          </a:xfrm>
          <a:prstGeom prst="rect">
            <a:avLst/>
          </a:prstGeom>
          <a:noFill/>
        </p:spPr>
        <p:txBody>
          <a:bodyPr wrap="none" rtlCol="0">
            <a:spAutoFit/>
          </a:bodyPr>
          <a:lstStyle/>
          <a:p>
            <a:r>
              <a:rPr lang="cs-CZ" sz="3200" b="1" dirty="0" smtClean="0">
                <a:solidFill>
                  <a:schemeClr val="accent1">
                    <a:lumMod val="75000"/>
                  </a:schemeClr>
                </a:solidFill>
              </a:rPr>
              <a:t>4</a:t>
            </a:r>
            <a:endParaRPr lang="cs-CZ" sz="3200" b="1" dirty="0">
              <a:solidFill>
                <a:schemeClr val="accent1">
                  <a:lumMod val="75000"/>
                </a:schemeClr>
              </a:solidFill>
            </a:endParaRPr>
          </a:p>
        </p:txBody>
      </p:sp>
      <p:sp>
        <p:nvSpPr>
          <p:cNvPr id="8" name="TextovéPole 7"/>
          <p:cNvSpPr txBox="1"/>
          <p:nvPr/>
        </p:nvSpPr>
        <p:spPr>
          <a:xfrm>
            <a:off x="5871610" y="1732609"/>
            <a:ext cx="425116" cy="584775"/>
          </a:xfrm>
          <a:prstGeom prst="rect">
            <a:avLst/>
          </a:prstGeom>
          <a:noFill/>
        </p:spPr>
        <p:txBody>
          <a:bodyPr wrap="none" rtlCol="0">
            <a:spAutoFit/>
          </a:bodyPr>
          <a:lstStyle/>
          <a:p>
            <a:r>
              <a:rPr lang="cs-CZ" sz="3200" b="1" dirty="0" smtClean="0">
                <a:solidFill>
                  <a:schemeClr val="accent1">
                    <a:lumMod val="75000"/>
                  </a:schemeClr>
                </a:solidFill>
              </a:rPr>
              <a:t>3</a:t>
            </a:r>
            <a:endParaRPr lang="cs-CZ" sz="3200" b="1" dirty="0">
              <a:solidFill>
                <a:schemeClr val="accent1">
                  <a:lumMod val="75000"/>
                </a:schemeClr>
              </a:solidFill>
            </a:endParaRPr>
          </a:p>
        </p:txBody>
      </p:sp>
      <p:sp>
        <p:nvSpPr>
          <p:cNvPr id="10" name="TextovéPole 9"/>
          <p:cNvSpPr txBox="1"/>
          <p:nvPr/>
        </p:nvSpPr>
        <p:spPr>
          <a:xfrm>
            <a:off x="1520538" y="2669461"/>
            <a:ext cx="425116" cy="584775"/>
          </a:xfrm>
          <a:prstGeom prst="rect">
            <a:avLst/>
          </a:prstGeom>
          <a:noFill/>
        </p:spPr>
        <p:txBody>
          <a:bodyPr wrap="none" rtlCol="0">
            <a:spAutoFit/>
          </a:bodyPr>
          <a:lstStyle/>
          <a:p>
            <a:r>
              <a:rPr lang="cs-CZ" sz="3200" b="1" dirty="0" smtClean="0">
                <a:solidFill>
                  <a:schemeClr val="accent1">
                    <a:lumMod val="75000"/>
                  </a:schemeClr>
                </a:solidFill>
              </a:rPr>
              <a:t>3</a:t>
            </a:r>
            <a:endParaRPr lang="cs-CZ" sz="3200" b="1" dirty="0">
              <a:solidFill>
                <a:schemeClr val="accent1">
                  <a:lumMod val="75000"/>
                </a:schemeClr>
              </a:solidFill>
            </a:endParaRPr>
          </a:p>
        </p:txBody>
      </p:sp>
      <p:sp>
        <p:nvSpPr>
          <p:cNvPr id="11" name="TextovéPole 10"/>
          <p:cNvSpPr txBox="1"/>
          <p:nvPr/>
        </p:nvSpPr>
        <p:spPr>
          <a:xfrm>
            <a:off x="2641790" y="2669460"/>
            <a:ext cx="425116" cy="584775"/>
          </a:xfrm>
          <a:prstGeom prst="rect">
            <a:avLst/>
          </a:prstGeom>
          <a:noFill/>
        </p:spPr>
        <p:txBody>
          <a:bodyPr wrap="none" rtlCol="0">
            <a:spAutoFit/>
          </a:bodyPr>
          <a:lstStyle/>
          <a:p>
            <a:r>
              <a:rPr lang="cs-CZ" sz="3200" b="1" dirty="0" smtClean="0">
                <a:solidFill>
                  <a:schemeClr val="accent1">
                    <a:lumMod val="75000"/>
                  </a:schemeClr>
                </a:solidFill>
              </a:rPr>
              <a:t>4</a:t>
            </a:r>
            <a:endParaRPr lang="cs-CZ" sz="3200" b="1" dirty="0">
              <a:solidFill>
                <a:schemeClr val="accent1">
                  <a:lumMod val="75000"/>
                </a:schemeClr>
              </a:solidFill>
            </a:endParaRPr>
          </a:p>
        </p:txBody>
      </p:sp>
      <p:sp>
        <p:nvSpPr>
          <p:cNvPr id="12" name="TextovéPole 11"/>
          <p:cNvSpPr txBox="1"/>
          <p:nvPr/>
        </p:nvSpPr>
        <p:spPr>
          <a:xfrm>
            <a:off x="3776446" y="2669459"/>
            <a:ext cx="425116" cy="584775"/>
          </a:xfrm>
          <a:prstGeom prst="rect">
            <a:avLst/>
          </a:prstGeom>
          <a:noFill/>
        </p:spPr>
        <p:txBody>
          <a:bodyPr wrap="none" rtlCol="0">
            <a:spAutoFit/>
          </a:bodyPr>
          <a:lstStyle/>
          <a:p>
            <a:r>
              <a:rPr lang="cs-CZ" sz="3200" b="1" dirty="0" smtClean="0">
                <a:solidFill>
                  <a:schemeClr val="accent1">
                    <a:lumMod val="75000"/>
                  </a:schemeClr>
                </a:solidFill>
              </a:rPr>
              <a:t>2</a:t>
            </a:r>
            <a:endParaRPr lang="cs-CZ" sz="3200" b="1" dirty="0">
              <a:solidFill>
                <a:schemeClr val="accent1">
                  <a:lumMod val="75000"/>
                </a:schemeClr>
              </a:solidFill>
            </a:endParaRPr>
          </a:p>
        </p:txBody>
      </p:sp>
      <p:sp>
        <p:nvSpPr>
          <p:cNvPr id="13" name="TextovéPole 12"/>
          <p:cNvSpPr txBox="1"/>
          <p:nvPr/>
        </p:nvSpPr>
        <p:spPr>
          <a:xfrm>
            <a:off x="4556318" y="2660116"/>
            <a:ext cx="425116" cy="584775"/>
          </a:xfrm>
          <a:prstGeom prst="rect">
            <a:avLst/>
          </a:prstGeom>
          <a:noFill/>
        </p:spPr>
        <p:txBody>
          <a:bodyPr wrap="none" rtlCol="0">
            <a:spAutoFit/>
          </a:bodyPr>
          <a:lstStyle/>
          <a:p>
            <a:r>
              <a:rPr lang="cs-CZ" sz="3200" b="1" dirty="0" smtClean="0">
                <a:solidFill>
                  <a:schemeClr val="accent1">
                    <a:lumMod val="75000"/>
                  </a:schemeClr>
                </a:solidFill>
              </a:rPr>
              <a:t>2</a:t>
            </a:r>
            <a:endParaRPr lang="cs-CZ" sz="3200" b="1" dirty="0">
              <a:solidFill>
                <a:schemeClr val="accent1">
                  <a:lumMod val="75000"/>
                </a:schemeClr>
              </a:solidFill>
            </a:endParaRPr>
          </a:p>
        </p:txBody>
      </p:sp>
      <p:sp>
        <p:nvSpPr>
          <p:cNvPr id="14" name="TextovéPole 13"/>
          <p:cNvSpPr txBox="1"/>
          <p:nvPr/>
        </p:nvSpPr>
        <p:spPr>
          <a:xfrm>
            <a:off x="5446494" y="2647237"/>
            <a:ext cx="425116" cy="584775"/>
          </a:xfrm>
          <a:prstGeom prst="rect">
            <a:avLst/>
          </a:prstGeom>
          <a:noFill/>
        </p:spPr>
        <p:txBody>
          <a:bodyPr wrap="none" rtlCol="0">
            <a:spAutoFit/>
          </a:bodyPr>
          <a:lstStyle/>
          <a:p>
            <a:r>
              <a:rPr lang="cs-CZ" sz="3200" b="1" dirty="0" smtClean="0">
                <a:solidFill>
                  <a:schemeClr val="accent1">
                    <a:lumMod val="75000"/>
                  </a:schemeClr>
                </a:solidFill>
              </a:rPr>
              <a:t>2</a:t>
            </a:r>
            <a:endParaRPr lang="cs-CZ" sz="3200" b="1" dirty="0">
              <a:solidFill>
                <a:schemeClr val="accent1">
                  <a:lumMod val="75000"/>
                </a:schemeClr>
              </a:solidFill>
            </a:endParaRPr>
          </a:p>
        </p:txBody>
      </p:sp>
      <p:sp>
        <p:nvSpPr>
          <p:cNvPr id="15" name="TextovéPole 14"/>
          <p:cNvSpPr txBox="1"/>
          <p:nvPr/>
        </p:nvSpPr>
        <p:spPr>
          <a:xfrm>
            <a:off x="6084168" y="2669463"/>
            <a:ext cx="432048" cy="584775"/>
          </a:xfrm>
          <a:prstGeom prst="rect">
            <a:avLst/>
          </a:prstGeom>
          <a:noFill/>
        </p:spPr>
        <p:txBody>
          <a:bodyPr wrap="square" rtlCol="0">
            <a:spAutoFit/>
          </a:bodyPr>
          <a:lstStyle/>
          <a:p>
            <a:r>
              <a:rPr lang="cs-CZ" sz="3200" b="1" dirty="0" smtClean="0">
                <a:solidFill>
                  <a:schemeClr val="accent1">
                    <a:lumMod val="75000"/>
                  </a:schemeClr>
                </a:solidFill>
              </a:rPr>
              <a:t>2</a:t>
            </a:r>
            <a:endParaRPr lang="cs-CZ" sz="3200" b="1" dirty="0">
              <a:solidFill>
                <a:schemeClr val="accent1">
                  <a:lumMod val="75000"/>
                </a:schemeClr>
              </a:solidFill>
            </a:endParaRPr>
          </a:p>
        </p:txBody>
      </p:sp>
      <p:sp>
        <p:nvSpPr>
          <p:cNvPr id="16" name="TextovéPole 15"/>
          <p:cNvSpPr txBox="1"/>
          <p:nvPr/>
        </p:nvSpPr>
        <p:spPr>
          <a:xfrm>
            <a:off x="1520538" y="3573013"/>
            <a:ext cx="425116" cy="584775"/>
          </a:xfrm>
          <a:prstGeom prst="rect">
            <a:avLst/>
          </a:prstGeom>
          <a:noFill/>
        </p:spPr>
        <p:txBody>
          <a:bodyPr wrap="none" rtlCol="0">
            <a:spAutoFit/>
          </a:bodyPr>
          <a:lstStyle/>
          <a:p>
            <a:r>
              <a:rPr lang="cs-CZ" sz="3200" b="1" dirty="0" smtClean="0">
                <a:solidFill>
                  <a:schemeClr val="accent1">
                    <a:lumMod val="75000"/>
                  </a:schemeClr>
                </a:solidFill>
              </a:rPr>
              <a:t>3</a:t>
            </a:r>
            <a:endParaRPr lang="cs-CZ" sz="3200" b="1" dirty="0">
              <a:solidFill>
                <a:schemeClr val="accent1">
                  <a:lumMod val="75000"/>
                </a:schemeClr>
              </a:solidFill>
            </a:endParaRPr>
          </a:p>
        </p:txBody>
      </p:sp>
      <p:sp>
        <p:nvSpPr>
          <p:cNvPr id="17" name="TextovéPole 16"/>
          <p:cNvSpPr txBox="1"/>
          <p:nvPr/>
        </p:nvSpPr>
        <p:spPr>
          <a:xfrm>
            <a:off x="2343430" y="3573011"/>
            <a:ext cx="425116" cy="584775"/>
          </a:xfrm>
          <a:prstGeom prst="rect">
            <a:avLst/>
          </a:prstGeom>
          <a:noFill/>
        </p:spPr>
        <p:txBody>
          <a:bodyPr wrap="none" rtlCol="0">
            <a:spAutoFit/>
          </a:bodyPr>
          <a:lstStyle/>
          <a:p>
            <a:r>
              <a:rPr lang="cs-CZ" sz="3200" b="1" dirty="0" smtClean="0">
                <a:solidFill>
                  <a:schemeClr val="accent1">
                    <a:lumMod val="75000"/>
                  </a:schemeClr>
                </a:solidFill>
              </a:rPr>
              <a:t>2</a:t>
            </a:r>
            <a:endParaRPr lang="cs-CZ" sz="3200" b="1" dirty="0">
              <a:solidFill>
                <a:schemeClr val="accent1">
                  <a:lumMod val="75000"/>
                </a:schemeClr>
              </a:solidFill>
            </a:endParaRPr>
          </a:p>
        </p:txBody>
      </p:sp>
      <p:sp>
        <p:nvSpPr>
          <p:cNvPr id="18" name="TextovéPole 17"/>
          <p:cNvSpPr txBox="1"/>
          <p:nvPr/>
        </p:nvSpPr>
        <p:spPr>
          <a:xfrm>
            <a:off x="3009762" y="3573010"/>
            <a:ext cx="425116" cy="584775"/>
          </a:xfrm>
          <a:prstGeom prst="rect">
            <a:avLst/>
          </a:prstGeom>
          <a:noFill/>
        </p:spPr>
        <p:txBody>
          <a:bodyPr wrap="none" rtlCol="0">
            <a:spAutoFit/>
          </a:bodyPr>
          <a:lstStyle/>
          <a:p>
            <a:r>
              <a:rPr lang="cs-CZ" sz="3200" b="1" dirty="0" smtClean="0">
                <a:solidFill>
                  <a:schemeClr val="accent1">
                    <a:lumMod val="75000"/>
                  </a:schemeClr>
                </a:solidFill>
              </a:rPr>
              <a:t>1</a:t>
            </a:r>
            <a:endParaRPr lang="cs-CZ" sz="3200" b="1" dirty="0">
              <a:solidFill>
                <a:schemeClr val="accent1">
                  <a:lumMod val="75000"/>
                </a:schemeClr>
              </a:solidFill>
            </a:endParaRPr>
          </a:p>
        </p:txBody>
      </p:sp>
      <p:sp>
        <p:nvSpPr>
          <p:cNvPr id="20" name="TextovéPole 19"/>
          <p:cNvSpPr txBox="1"/>
          <p:nvPr/>
        </p:nvSpPr>
        <p:spPr>
          <a:xfrm>
            <a:off x="3742776" y="3565699"/>
            <a:ext cx="425116" cy="584775"/>
          </a:xfrm>
          <a:prstGeom prst="rect">
            <a:avLst/>
          </a:prstGeom>
          <a:noFill/>
        </p:spPr>
        <p:txBody>
          <a:bodyPr wrap="none" rtlCol="0">
            <a:spAutoFit/>
          </a:bodyPr>
          <a:lstStyle/>
          <a:p>
            <a:r>
              <a:rPr lang="cs-CZ" sz="3200" b="1" dirty="0" smtClean="0">
                <a:solidFill>
                  <a:schemeClr val="accent1">
                    <a:lumMod val="75000"/>
                  </a:schemeClr>
                </a:solidFill>
              </a:rPr>
              <a:t>2</a:t>
            </a:r>
            <a:endParaRPr lang="cs-CZ" sz="3200" b="1" dirty="0">
              <a:solidFill>
                <a:schemeClr val="accent1">
                  <a:lumMod val="75000"/>
                </a:schemeClr>
              </a:solidFill>
            </a:endParaRPr>
          </a:p>
        </p:txBody>
      </p:sp>
      <p:sp>
        <p:nvSpPr>
          <p:cNvPr id="21" name="TextovéPole 20"/>
          <p:cNvSpPr txBox="1"/>
          <p:nvPr/>
        </p:nvSpPr>
        <p:spPr>
          <a:xfrm>
            <a:off x="4424726" y="3565698"/>
            <a:ext cx="425116" cy="584775"/>
          </a:xfrm>
          <a:prstGeom prst="rect">
            <a:avLst/>
          </a:prstGeom>
          <a:noFill/>
        </p:spPr>
        <p:txBody>
          <a:bodyPr wrap="none" rtlCol="0">
            <a:spAutoFit/>
          </a:bodyPr>
          <a:lstStyle/>
          <a:p>
            <a:r>
              <a:rPr lang="cs-CZ" sz="3200" b="1" dirty="0" smtClean="0">
                <a:solidFill>
                  <a:schemeClr val="accent1">
                    <a:lumMod val="75000"/>
                  </a:schemeClr>
                </a:solidFill>
              </a:rPr>
              <a:t>2</a:t>
            </a:r>
            <a:endParaRPr lang="cs-CZ" sz="3200" b="1" dirty="0">
              <a:solidFill>
                <a:schemeClr val="accent1">
                  <a:lumMod val="75000"/>
                </a:schemeClr>
              </a:solidFill>
            </a:endParaRPr>
          </a:p>
        </p:txBody>
      </p:sp>
      <p:sp>
        <p:nvSpPr>
          <p:cNvPr id="22" name="TextovéPole 21"/>
          <p:cNvSpPr txBox="1"/>
          <p:nvPr/>
        </p:nvSpPr>
        <p:spPr>
          <a:xfrm>
            <a:off x="5446494" y="3563949"/>
            <a:ext cx="425116" cy="584775"/>
          </a:xfrm>
          <a:prstGeom prst="rect">
            <a:avLst/>
          </a:prstGeom>
          <a:noFill/>
        </p:spPr>
        <p:txBody>
          <a:bodyPr wrap="none" rtlCol="0">
            <a:spAutoFit/>
          </a:bodyPr>
          <a:lstStyle/>
          <a:p>
            <a:r>
              <a:rPr lang="cs-CZ" sz="3200" b="1" dirty="0" smtClean="0">
                <a:solidFill>
                  <a:schemeClr val="accent1">
                    <a:lumMod val="75000"/>
                  </a:schemeClr>
                </a:solidFill>
              </a:rPr>
              <a:t>3</a:t>
            </a:r>
            <a:endParaRPr lang="cs-CZ" sz="3200" b="1" dirty="0">
              <a:solidFill>
                <a:schemeClr val="accent1">
                  <a:lumMod val="75000"/>
                </a:schemeClr>
              </a:solidFill>
            </a:endParaRPr>
          </a:p>
        </p:txBody>
      </p:sp>
      <p:sp>
        <p:nvSpPr>
          <p:cNvPr id="23" name="Veselý obličej 22"/>
          <p:cNvSpPr/>
          <p:nvPr/>
        </p:nvSpPr>
        <p:spPr>
          <a:xfrm>
            <a:off x="7236296" y="4797152"/>
            <a:ext cx="1656184" cy="1634480"/>
          </a:xfrm>
          <a:prstGeom prst="smileyFac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324310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circle(in)">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circle(in)">
                                      <p:cBhvr>
                                        <p:cTn id="22" dur="2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circle(in)">
                                      <p:cBhvr>
                                        <p:cTn id="27" dur="20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circle(in)">
                                      <p:cBhvr>
                                        <p:cTn id="32" dur="20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circle(in)">
                                      <p:cBhvr>
                                        <p:cTn id="37" dur="20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circle(in)">
                                      <p:cBhvr>
                                        <p:cTn id="42" dur="2000"/>
                                        <p:tgtEl>
                                          <p:spTgt spid="12"/>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circle(in)">
                                      <p:cBhvr>
                                        <p:cTn id="47" dur="2000"/>
                                        <p:tgtEl>
                                          <p:spTgt spid="13"/>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grpId="0"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circle(in)">
                                      <p:cBhvr>
                                        <p:cTn id="52" dur="2000"/>
                                        <p:tgtEl>
                                          <p:spTgt spid="14"/>
                                        </p:tgtEl>
                                      </p:cBhvr>
                                    </p:animEffect>
                                  </p:childTnLst>
                                </p:cTn>
                              </p:par>
                            </p:childTnLst>
                          </p:cTn>
                        </p:par>
                      </p:childTnLst>
                    </p:cTn>
                  </p:par>
                  <p:par>
                    <p:cTn id="53" fill="hold">
                      <p:stCondLst>
                        <p:cond delay="indefinite"/>
                      </p:stCondLst>
                      <p:childTnLst>
                        <p:par>
                          <p:cTn id="54" fill="hold">
                            <p:stCondLst>
                              <p:cond delay="0"/>
                            </p:stCondLst>
                            <p:childTnLst>
                              <p:par>
                                <p:cTn id="55" presetID="6" presetClass="entr" presetSubtype="16" fill="hold" grpId="0" nodeType="clickEffect">
                                  <p:stCondLst>
                                    <p:cond delay="0"/>
                                  </p:stCondLst>
                                  <p:childTnLst>
                                    <p:set>
                                      <p:cBhvr>
                                        <p:cTn id="56" dur="1" fill="hold">
                                          <p:stCondLst>
                                            <p:cond delay="0"/>
                                          </p:stCondLst>
                                        </p:cTn>
                                        <p:tgtEl>
                                          <p:spTgt spid="15"/>
                                        </p:tgtEl>
                                        <p:attrNameLst>
                                          <p:attrName>style.visibility</p:attrName>
                                        </p:attrNameLst>
                                      </p:cBhvr>
                                      <p:to>
                                        <p:strVal val="visible"/>
                                      </p:to>
                                    </p:set>
                                    <p:animEffect transition="in" filter="circle(in)">
                                      <p:cBhvr>
                                        <p:cTn id="57" dur="2000"/>
                                        <p:tgtEl>
                                          <p:spTgt spid="15"/>
                                        </p:tgtEl>
                                      </p:cBhvr>
                                    </p:animEffect>
                                  </p:childTnLst>
                                </p:cTn>
                              </p:par>
                            </p:childTnLst>
                          </p:cTn>
                        </p:par>
                      </p:childTnLst>
                    </p:cTn>
                  </p:par>
                  <p:par>
                    <p:cTn id="58" fill="hold">
                      <p:stCondLst>
                        <p:cond delay="indefinite"/>
                      </p:stCondLst>
                      <p:childTnLst>
                        <p:par>
                          <p:cTn id="59" fill="hold">
                            <p:stCondLst>
                              <p:cond delay="0"/>
                            </p:stCondLst>
                            <p:childTnLst>
                              <p:par>
                                <p:cTn id="60" presetID="6" presetClass="entr" presetSubtype="16" fill="hold" grpId="0" nodeType="clickEffect">
                                  <p:stCondLst>
                                    <p:cond delay="0"/>
                                  </p:stCondLst>
                                  <p:childTnLst>
                                    <p:set>
                                      <p:cBhvr>
                                        <p:cTn id="61" dur="1" fill="hold">
                                          <p:stCondLst>
                                            <p:cond delay="0"/>
                                          </p:stCondLst>
                                        </p:cTn>
                                        <p:tgtEl>
                                          <p:spTgt spid="16"/>
                                        </p:tgtEl>
                                        <p:attrNameLst>
                                          <p:attrName>style.visibility</p:attrName>
                                        </p:attrNameLst>
                                      </p:cBhvr>
                                      <p:to>
                                        <p:strVal val="visible"/>
                                      </p:to>
                                    </p:set>
                                    <p:animEffect transition="in" filter="circle(in)">
                                      <p:cBhvr>
                                        <p:cTn id="62" dur="2000"/>
                                        <p:tgtEl>
                                          <p:spTgt spid="16"/>
                                        </p:tgtEl>
                                      </p:cBhvr>
                                    </p:animEffect>
                                  </p:childTnLst>
                                </p:cTn>
                              </p:par>
                            </p:childTnLst>
                          </p:cTn>
                        </p:par>
                      </p:childTnLst>
                    </p:cTn>
                  </p:par>
                  <p:par>
                    <p:cTn id="63" fill="hold">
                      <p:stCondLst>
                        <p:cond delay="indefinite"/>
                      </p:stCondLst>
                      <p:childTnLst>
                        <p:par>
                          <p:cTn id="64" fill="hold">
                            <p:stCondLst>
                              <p:cond delay="0"/>
                            </p:stCondLst>
                            <p:childTnLst>
                              <p:par>
                                <p:cTn id="65" presetID="6" presetClass="entr" presetSubtype="16" fill="hold" grpId="0" nodeType="clickEffect">
                                  <p:stCondLst>
                                    <p:cond delay="0"/>
                                  </p:stCondLst>
                                  <p:childTnLst>
                                    <p:set>
                                      <p:cBhvr>
                                        <p:cTn id="66" dur="1" fill="hold">
                                          <p:stCondLst>
                                            <p:cond delay="0"/>
                                          </p:stCondLst>
                                        </p:cTn>
                                        <p:tgtEl>
                                          <p:spTgt spid="17"/>
                                        </p:tgtEl>
                                        <p:attrNameLst>
                                          <p:attrName>style.visibility</p:attrName>
                                        </p:attrNameLst>
                                      </p:cBhvr>
                                      <p:to>
                                        <p:strVal val="visible"/>
                                      </p:to>
                                    </p:set>
                                    <p:animEffect transition="in" filter="circle(in)">
                                      <p:cBhvr>
                                        <p:cTn id="67" dur="2000"/>
                                        <p:tgtEl>
                                          <p:spTgt spid="17"/>
                                        </p:tgtEl>
                                      </p:cBhvr>
                                    </p:animEffect>
                                  </p:childTnLst>
                                </p:cTn>
                              </p:par>
                            </p:childTnLst>
                          </p:cTn>
                        </p:par>
                      </p:childTnLst>
                    </p:cTn>
                  </p:par>
                  <p:par>
                    <p:cTn id="68" fill="hold">
                      <p:stCondLst>
                        <p:cond delay="indefinite"/>
                      </p:stCondLst>
                      <p:childTnLst>
                        <p:par>
                          <p:cTn id="69" fill="hold">
                            <p:stCondLst>
                              <p:cond delay="0"/>
                            </p:stCondLst>
                            <p:childTnLst>
                              <p:par>
                                <p:cTn id="70" presetID="6" presetClass="entr" presetSubtype="16" fill="hold" grpId="0" nodeType="clickEffect">
                                  <p:stCondLst>
                                    <p:cond delay="0"/>
                                  </p:stCondLst>
                                  <p:childTnLst>
                                    <p:set>
                                      <p:cBhvr>
                                        <p:cTn id="71" dur="1" fill="hold">
                                          <p:stCondLst>
                                            <p:cond delay="0"/>
                                          </p:stCondLst>
                                        </p:cTn>
                                        <p:tgtEl>
                                          <p:spTgt spid="18"/>
                                        </p:tgtEl>
                                        <p:attrNameLst>
                                          <p:attrName>style.visibility</p:attrName>
                                        </p:attrNameLst>
                                      </p:cBhvr>
                                      <p:to>
                                        <p:strVal val="visible"/>
                                      </p:to>
                                    </p:set>
                                    <p:animEffect transition="in" filter="circle(in)">
                                      <p:cBhvr>
                                        <p:cTn id="72" dur="2000"/>
                                        <p:tgtEl>
                                          <p:spTgt spid="18"/>
                                        </p:tgtEl>
                                      </p:cBhvr>
                                    </p:animEffect>
                                  </p:childTnLst>
                                </p:cTn>
                              </p:par>
                            </p:childTnLst>
                          </p:cTn>
                        </p:par>
                      </p:childTnLst>
                    </p:cTn>
                  </p:par>
                  <p:par>
                    <p:cTn id="73" fill="hold">
                      <p:stCondLst>
                        <p:cond delay="indefinite"/>
                      </p:stCondLst>
                      <p:childTnLst>
                        <p:par>
                          <p:cTn id="74" fill="hold">
                            <p:stCondLst>
                              <p:cond delay="0"/>
                            </p:stCondLst>
                            <p:childTnLst>
                              <p:par>
                                <p:cTn id="75" presetID="6" presetClass="entr" presetSubtype="16" fill="hold" grpId="0" nodeType="clickEffect">
                                  <p:stCondLst>
                                    <p:cond delay="0"/>
                                  </p:stCondLst>
                                  <p:childTnLst>
                                    <p:set>
                                      <p:cBhvr>
                                        <p:cTn id="76" dur="1" fill="hold">
                                          <p:stCondLst>
                                            <p:cond delay="0"/>
                                          </p:stCondLst>
                                        </p:cTn>
                                        <p:tgtEl>
                                          <p:spTgt spid="20"/>
                                        </p:tgtEl>
                                        <p:attrNameLst>
                                          <p:attrName>style.visibility</p:attrName>
                                        </p:attrNameLst>
                                      </p:cBhvr>
                                      <p:to>
                                        <p:strVal val="visible"/>
                                      </p:to>
                                    </p:set>
                                    <p:animEffect transition="in" filter="circle(in)">
                                      <p:cBhvr>
                                        <p:cTn id="77" dur="2000"/>
                                        <p:tgtEl>
                                          <p:spTgt spid="20"/>
                                        </p:tgtEl>
                                      </p:cBhvr>
                                    </p:animEffect>
                                  </p:childTnLst>
                                </p:cTn>
                              </p:par>
                            </p:childTnLst>
                          </p:cTn>
                        </p:par>
                      </p:childTnLst>
                    </p:cTn>
                  </p:par>
                  <p:par>
                    <p:cTn id="78" fill="hold">
                      <p:stCondLst>
                        <p:cond delay="indefinite"/>
                      </p:stCondLst>
                      <p:childTnLst>
                        <p:par>
                          <p:cTn id="79" fill="hold">
                            <p:stCondLst>
                              <p:cond delay="0"/>
                            </p:stCondLst>
                            <p:childTnLst>
                              <p:par>
                                <p:cTn id="80" presetID="6" presetClass="entr" presetSubtype="16" fill="hold" grpId="0" nodeType="clickEffect">
                                  <p:stCondLst>
                                    <p:cond delay="0"/>
                                  </p:stCondLst>
                                  <p:childTnLst>
                                    <p:set>
                                      <p:cBhvr>
                                        <p:cTn id="81" dur="1" fill="hold">
                                          <p:stCondLst>
                                            <p:cond delay="0"/>
                                          </p:stCondLst>
                                        </p:cTn>
                                        <p:tgtEl>
                                          <p:spTgt spid="21"/>
                                        </p:tgtEl>
                                        <p:attrNameLst>
                                          <p:attrName>style.visibility</p:attrName>
                                        </p:attrNameLst>
                                      </p:cBhvr>
                                      <p:to>
                                        <p:strVal val="visible"/>
                                      </p:to>
                                    </p:set>
                                    <p:animEffect transition="in" filter="circle(in)">
                                      <p:cBhvr>
                                        <p:cTn id="82" dur="2000"/>
                                        <p:tgtEl>
                                          <p:spTgt spid="21"/>
                                        </p:tgtEl>
                                      </p:cBhvr>
                                    </p:animEffect>
                                  </p:childTnLst>
                                </p:cTn>
                              </p:par>
                            </p:childTnLst>
                          </p:cTn>
                        </p:par>
                      </p:childTnLst>
                    </p:cTn>
                  </p:par>
                  <p:par>
                    <p:cTn id="83" fill="hold">
                      <p:stCondLst>
                        <p:cond delay="indefinite"/>
                      </p:stCondLst>
                      <p:childTnLst>
                        <p:par>
                          <p:cTn id="84" fill="hold">
                            <p:stCondLst>
                              <p:cond delay="0"/>
                            </p:stCondLst>
                            <p:childTnLst>
                              <p:par>
                                <p:cTn id="85" presetID="6" presetClass="entr" presetSubtype="16" fill="hold" grpId="0" nodeType="clickEffect">
                                  <p:stCondLst>
                                    <p:cond delay="0"/>
                                  </p:stCondLst>
                                  <p:childTnLst>
                                    <p:set>
                                      <p:cBhvr>
                                        <p:cTn id="86" dur="1" fill="hold">
                                          <p:stCondLst>
                                            <p:cond delay="0"/>
                                          </p:stCondLst>
                                        </p:cTn>
                                        <p:tgtEl>
                                          <p:spTgt spid="22"/>
                                        </p:tgtEl>
                                        <p:attrNameLst>
                                          <p:attrName>style.visibility</p:attrName>
                                        </p:attrNameLst>
                                      </p:cBhvr>
                                      <p:to>
                                        <p:strVal val="visible"/>
                                      </p:to>
                                    </p:set>
                                    <p:animEffect transition="in" filter="circle(in)">
                                      <p:cBhvr>
                                        <p:cTn id="87" dur="2000"/>
                                        <p:tgtEl>
                                          <p:spTgt spid="22"/>
                                        </p:tgtEl>
                                      </p:cBhvr>
                                    </p:animEffect>
                                  </p:childTnLst>
                                </p:cTn>
                              </p:par>
                            </p:childTnLst>
                          </p:cTn>
                        </p:par>
                      </p:childTnLst>
                    </p:cTn>
                  </p:par>
                  <p:par>
                    <p:cTn id="88" fill="hold">
                      <p:stCondLst>
                        <p:cond delay="indefinite"/>
                      </p:stCondLst>
                      <p:childTnLst>
                        <p:par>
                          <p:cTn id="89" fill="hold">
                            <p:stCondLst>
                              <p:cond delay="0"/>
                            </p:stCondLst>
                            <p:childTnLst>
                              <p:par>
                                <p:cTn id="90" presetID="6" presetClass="entr" presetSubtype="16" fill="hold" grpId="0" nodeType="clickEffect">
                                  <p:stCondLst>
                                    <p:cond delay="0"/>
                                  </p:stCondLst>
                                  <p:childTnLst>
                                    <p:set>
                                      <p:cBhvr>
                                        <p:cTn id="91" dur="1" fill="hold">
                                          <p:stCondLst>
                                            <p:cond delay="0"/>
                                          </p:stCondLst>
                                        </p:cTn>
                                        <p:tgtEl>
                                          <p:spTgt spid="23"/>
                                        </p:tgtEl>
                                        <p:attrNameLst>
                                          <p:attrName>style.visibility</p:attrName>
                                        </p:attrNameLst>
                                      </p:cBhvr>
                                      <p:to>
                                        <p:strVal val="visible"/>
                                      </p:to>
                                    </p:set>
                                    <p:animEffect transition="in" filter="circle(in)">
                                      <p:cBhvr>
                                        <p:cTn id="92" dur="2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10" grpId="0"/>
      <p:bldP spid="11" grpId="0"/>
      <p:bldP spid="12" grpId="0"/>
      <p:bldP spid="13" grpId="0"/>
      <p:bldP spid="14" grpId="0"/>
      <p:bldP spid="15" grpId="0"/>
      <p:bldP spid="16" grpId="0"/>
      <p:bldP spid="17" grpId="0"/>
      <p:bldP spid="18" grpId="0"/>
      <p:bldP spid="20" grpId="0"/>
      <p:bldP spid="21" grpId="0"/>
      <p:bldP spid="22" grpId="0"/>
      <p:bldP spid="2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51520" y="332656"/>
            <a:ext cx="6512511" cy="1143000"/>
          </a:xfrm>
        </p:spPr>
        <p:txBody>
          <a:bodyPr/>
          <a:lstStyle/>
          <a:p>
            <a:r>
              <a:rPr lang="cs-CZ" sz="4800" dirty="0" smtClean="0">
                <a:solidFill>
                  <a:schemeClr val="accent3">
                    <a:lumMod val="75000"/>
                  </a:schemeClr>
                </a:solidFill>
              </a:rPr>
              <a:t>Co do řady nepatří?</a:t>
            </a:r>
            <a:endParaRPr lang="cs-CZ" sz="4800" dirty="0">
              <a:solidFill>
                <a:schemeClr val="accent3">
                  <a:lumMod val="75000"/>
                </a:schemeClr>
              </a:solidFill>
            </a:endParaRPr>
          </a:p>
        </p:txBody>
      </p:sp>
      <p:sp>
        <p:nvSpPr>
          <p:cNvPr id="3" name="Zástupný symbol pro obsah 2"/>
          <p:cNvSpPr>
            <a:spLocks noGrp="1"/>
          </p:cNvSpPr>
          <p:nvPr>
            <p:ph sz="quarter" idx="13"/>
          </p:nvPr>
        </p:nvSpPr>
        <p:spPr>
          <a:xfrm>
            <a:off x="651184" y="1623935"/>
            <a:ext cx="8460432" cy="4194800"/>
          </a:xfrm>
        </p:spPr>
        <p:txBody>
          <a:bodyPr/>
          <a:lstStyle/>
          <a:p>
            <a:r>
              <a:rPr lang="cs-CZ" sz="2400" b="1" dirty="0" smtClean="0">
                <a:solidFill>
                  <a:schemeClr val="tx1"/>
                </a:solidFill>
              </a:rPr>
              <a:t>Svetr  bunda             kalhoty  tričko  sukně  šála </a:t>
            </a:r>
          </a:p>
          <a:p>
            <a:r>
              <a:rPr lang="cs-CZ" sz="2400" b="1" dirty="0" smtClean="0">
                <a:solidFill>
                  <a:srgbClr val="C00000"/>
                </a:solidFill>
              </a:rPr>
              <a:t>Jahody  třešně  hrušky                jablka  švestky </a:t>
            </a:r>
          </a:p>
          <a:p>
            <a:r>
              <a:rPr lang="cs-CZ" sz="2400" b="1" dirty="0" smtClean="0">
                <a:solidFill>
                  <a:schemeClr val="accent3">
                    <a:lumMod val="50000"/>
                  </a:schemeClr>
                </a:solidFill>
              </a:rPr>
              <a:t>Klobouk  kšiltovka  čepice  šátek                   baret</a:t>
            </a:r>
          </a:p>
          <a:p>
            <a:r>
              <a:rPr lang="cs-CZ" sz="2400" b="1" dirty="0" smtClean="0">
                <a:solidFill>
                  <a:srgbClr val="002060"/>
                </a:solidFill>
              </a:rPr>
              <a:t>            tenisky  holínky  sandály  kozačky  střevíce </a:t>
            </a:r>
          </a:p>
          <a:p>
            <a:r>
              <a:rPr lang="cs-CZ" sz="2400" b="1" dirty="0" smtClean="0">
                <a:solidFill>
                  <a:srgbClr val="7030A0"/>
                </a:solidFill>
              </a:rPr>
              <a:t>Brambory                 rýže  hranolky  těstoviny  krokety</a:t>
            </a:r>
          </a:p>
          <a:p>
            <a:r>
              <a:rPr lang="cs-CZ" sz="2400" b="1" dirty="0" smtClean="0">
                <a:solidFill>
                  <a:schemeClr val="accent6">
                    <a:lumMod val="50000"/>
                  </a:schemeClr>
                </a:solidFill>
              </a:rPr>
              <a:t>Pampeliška  sedmikráska  kopretina  zvonek               </a:t>
            </a:r>
          </a:p>
          <a:p>
            <a:r>
              <a:rPr lang="cs-CZ" sz="2400" b="1" dirty="0" smtClean="0">
                <a:solidFill>
                  <a:schemeClr val="accent6">
                    <a:lumMod val="50000"/>
                  </a:schemeClr>
                </a:solidFill>
              </a:rPr>
              <a:t> </a:t>
            </a:r>
            <a:r>
              <a:rPr lang="cs-CZ" sz="2400" b="1" dirty="0" smtClean="0">
                <a:solidFill>
                  <a:srgbClr val="FFFF00"/>
                </a:solidFill>
              </a:rPr>
              <a:t>Kos  vlaštovka                 čáp  orel  vrabec  jiřička</a:t>
            </a:r>
            <a:endParaRPr lang="cs-CZ" sz="2400" b="1" dirty="0">
              <a:solidFill>
                <a:srgbClr val="FFFF00"/>
              </a:solidFill>
            </a:endParaRPr>
          </a:p>
        </p:txBody>
      </p:sp>
      <p:sp>
        <p:nvSpPr>
          <p:cNvPr id="4" name="TextovéPole 3"/>
          <p:cNvSpPr txBox="1"/>
          <p:nvPr/>
        </p:nvSpPr>
        <p:spPr>
          <a:xfrm>
            <a:off x="2949748" y="1609146"/>
            <a:ext cx="1007007" cy="461665"/>
          </a:xfrm>
          <a:prstGeom prst="rect">
            <a:avLst/>
          </a:prstGeom>
          <a:noFill/>
        </p:spPr>
        <p:txBody>
          <a:bodyPr wrap="none" rtlCol="0">
            <a:spAutoFit/>
          </a:bodyPr>
          <a:lstStyle/>
          <a:p>
            <a:r>
              <a:rPr lang="cs-CZ" sz="2400" b="1" dirty="0" smtClean="0"/>
              <a:t>batoh</a:t>
            </a:r>
            <a:endParaRPr lang="cs-CZ" sz="2400" b="1" dirty="0"/>
          </a:p>
        </p:txBody>
      </p:sp>
      <p:sp>
        <p:nvSpPr>
          <p:cNvPr id="5" name="TextovéPole 4"/>
          <p:cNvSpPr txBox="1"/>
          <p:nvPr/>
        </p:nvSpPr>
        <p:spPr>
          <a:xfrm>
            <a:off x="4437508" y="2104625"/>
            <a:ext cx="1296144" cy="461665"/>
          </a:xfrm>
          <a:prstGeom prst="rect">
            <a:avLst/>
          </a:prstGeom>
          <a:noFill/>
        </p:spPr>
        <p:txBody>
          <a:bodyPr wrap="square" rtlCol="0">
            <a:spAutoFit/>
          </a:bodyPr>
          <a:lstStyle/>
          <a:p>
            <a:r>
              <a:rPr lang="cs-CZ" sz="2400" b="1" dirty="0" smtClean="0">
                <a:solidFill>
                  <a:srgbClr val="C00000"/>
                </a:solidFill>
              </a:rPr>
              <a:t>okurky</a:t>
            </a:r>
            <a:endParaRPr lang="cs-CZ" sz="2400" b="1" dirty="0">
              <a:solidFill>
                <a:srgbClr val="C00000"/>
              </a:solidFill>
            </a:endParaRPr>
          </a:p>
        </p:txBody>
      </p:sp>
      <p:sp>
        <p:nvSpPr>
          <p:cNvPr id="6" name="TextovéPole 5"/>
          <p:cNvSpPr txBox="1"/>
          <p:nvPr/>
        </p:nvSpPr>
        <p:spPr>
          <a:xfrm>
            <a:off x="5796136" y="2566290"/>
            <a:ext cx="1415772" cy="461665"/>
          </a:xfrm>
          <a:prstGeom prst="rect">
            <a:avLst/>
          </a:prstGeom>
          <a:noFill/>
        </p:spPr>
        <p:txBody>
          <a:bodyPr wrap="none" rtlCol="0">
            <a:spAutoFit/>
          </a:bodyPr>
          <a:lstStyle/>
          <a:p>
            <a:r>
              <a:rPr lang="cs-CZ" sz="2400" b="1" dirty="0" smtClean="0">
                <a:solidFill>
                  <a:schemeClr val="accent3">
                    <a:lumMod val="50000"/>
                  </a:schemeClr>
                </a:solidFill>
              </a:rPr>
              <a:t>rukavice</a:t>
            </a:r>
            <a:endParaRPr lang="cs-CZ" sz="2400" b="1" dirty="0">
              <a:solidFill>
                <a:schemeClr val="accent3">
                  <a:lumMod val="50000"/>
                </a:schemeClr>
              </a:solidFill>
            </a:endParaRPr>
          </a:p>
        </p:txBody>
      </p:sp>
      <p:sp>
        <p:nvSpPr>
          <p:cNvPr id="7" name="TextovéPole 6"/>
          <p:cNvSpPr txBox="1"/>
          <p:nvPr/>
        </p:nvSpPr>
        <p:spPr>
          <a:xfrm>
            <a:off x="971600" y="3064618"/>
            <a:ext cx="1114408" cy="461665"/>
          </a:xfrm>
          <a:prstGeom prst="rect">
            <a:avLst/>
          </a:prstGeom>
          <a:noFill/>
        </p:spPr>
        <p:txBody>
          <a:bodyPr wrap="none" rtlCol="0">
            <a:spAutoFit/>
          </a:bodyPr>
          <a:lstStyle/>
          <a:p>
            <a:r>
              <a:rPr lang="cs-CZ" sz="2400" b="1" dirty="0" smtClean="0">
                <a:solidFill>
                  <a:srgbClr val="002060"/>
                </a:solidFill>
              </a:rPr>
              <a:t>Plavky</a:t>
            </a:r>
            <a:endParaRPr lang="cs-CZ" sz="2400" b="1" dirty="0">
              <a:solidFill>
                <a:srgbClr val="002060"/>
              </a:solidFill>
            </a:endParaRPr>
          </a:p>
        </p:txBody>
      </p:sp>
      <p:sp>
        <p:nvSpPr>
          <p:cNvPr id="9" name="TextovéPole 8"/>
          <p:cNvSpPr txBox="1"/>
          <p:nvPr/>
        </p:nvSpPr>
        <p:spPr>
          <a:xfrm>
            <a:off x="2483768" y="3526283"/>
            <a:ext cx="1290738" cy="461665"/>
          </a:xfrm>
          <a:prstGeom prst="rect">
            <a:avLst/>
          </a:prstGeom>
          <a:noFill/>
        </p:spPr>
        <p:txBody>
          <a:bodyPr wrap="none" rtlCol="0">
            <a:spAutoFit/>
          </a:bodyPr>
          <a:lstStyle/>
          <a:p>
            <a:r>
              <a:rPr lang="cs-CZ" sz="2400" b="1" dirty="0" smtClean="0">
                <a:solidFill>
                  <a:srgbClr val="7030A0"/>
                </a:solidFill>
              </a:rPr>
              <a:t>polévka</a:t>
            </a:r>
            <a:endParaRPr lang="cs-CZ" sz="2400" b="1" dirty="0">
              <a:solidFill>
                <a:srgbClr val="7030A0"/>
              </a:solidFill>
            </a:endParaRPr>
          </a:p>
        </p:txBody>
      </p:sp>
      <p:sp>
        <p:nvSpPr>
          <p:cNvPr id="11" name="TextovéPole 10"/>
          <p:cNvSpPr txBox="1"/>
          <p:nvPr/>
        </p:nvSpPr>
        <p:spPr>
          <a:xfrm>
            <a:off x="7380312" y="3987948"/>
            <a:ext cx="1189749" cy="461665"/>
          </a:xfrm>
          <a:prstGeom prst="rect">
            <a:avLst/>
          </a:prstGeom>
          <a:noFill/>
        </p:spPr>
        <p:txBody>
          <a:bodyPr wrap="none" rtlCol="0">
            <a:spAutoFit/>
          </a:bodyPr>
          <a:lstStyle/>
          <a:p>
            <a:r>
              <a:rPr lang="cs-CZ" sz="2400" b="1" dirty="0" smtClean="0">
                <a:solidFill>
                  <a:schemeClr val="accent6">
                    <a:lumMod val="50000"/>
                  </a:schemeClr>
                </a:solidFill>
              </a:rPr>
              <a:t>jírovec</a:t>
            </a:r>
            <a:endParaRPr lang="cs-CZ" sz="2400" b="1" dirty="0">
              <a:solidFill>
                <a:schemeClr val="accent6">
                  <a:lumMod val="50000"/>
                </a:schemeClr>
              </a:solidFill>
            </a:endParaRPr>
          </a:p>
        </p:txBody>
      </p:sp>
      <p:sp>
        <p:nvSpPr>
          <p:cNvPr id="12" name="TextovéPole 11"/>
          <p:cNvSpPr txBox="1"/>
          <p:nvPr/>
        </p:nvSpPr>
        <p:spPr>
          <a:xfrm>
            <a:off x="3243941" y="4482863"/>
            <a:ext cx="1308371" cy="461665"/>
          </a:xfrm>
          <a:prstGeom prst="rect">
            <a:avLst/>
          </a:prstGeom>
          <a:noFill/>
        </p:spPr>
        <p:txBody>
          <a:bodyPr wrap="none" rtlCol="0">
            <a:spAutoFit/>
          </a:bodyPr>
          <a:lstStyle/>
          <a:p>
            <a:r>
              <a:rPr lang="cs-CZ" sz="2400" b="1" dirty="0" smtClean="0">
                <a:solidFill>
                  <a:srgbClr val="FFFF00"/>
                </a:solidFill>
              </a:rPr>
              <a:t>moucha</a:t>
            </a:r>
            <a:endParaRPr lang="cs-CZ" sz="2400" b="1" dirty="0">
              <a:solidFill>
                <a:srgbClr val="FFFF00"/>
              </a:solidFill>
            </a:endParaRPr>
          </a:p>
        </p:txBody>
      </p:sp>
      <p:sp>
        <p:nvSpPr>
          <p:cNvPr id="13" name="Obláček 12"/>
          <p:cNvSpPr/>
          <p:nvPr/>
        </p:nvSpPr>
        <p:spPr>
          <a:xfrm rot="10585596">
            <a:off x="2472310" y="5231108"/>
            <a:ext cx="3914317" cy="1444515"/>
          </a:xfrm>
          <a:prstGeom prst="cloudCallou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TextovéPole 13"/>
          <p:cNvSpPr txBox="1"/>
          <p:nvPr/>
        </p:nvSpPr>
        <p:spPr>
          <a:xfrm rot="20926969">
            <a:off x="3022550" y="5661248"/>
            <a:ext cx="2686826" cy="707886"/>
          </a:xfrm>
          <a:prstGeom prst="rect">
            <a:avLst/>
          </a:prstGeom>
          <a:noFill/>
        </p:spPr>
        <p:txBody>
          <a:bodyPr wrap="none" rtlCol="0">
            <a:spAutoFit/>
          </a:bodyPr>
          <a:lstStyle/>
          <a:p>
            <a:r>
              <a:rPr lang="cs-CZ" sz="4000" b="1" dirty="0" smtClean="0">
                <a:solidFill>
                  <a:schemeClr val="accent1">
                    <a:lumMod val="75000"/>
                  </a:schemeClr>
                </a:solidFill>
                <a:latin typeface="Arial Black" pitchFamily="34" charset="0"/>
              </a:rPr>
              <a:t>Výborně!</a:t>
            </a:r>
            <a:endParaRPr lang="cs-CZ" sz="4000" b="1" dirty="0">
              <a:solidFill>
                <a:schemeClr val="accent1">
                  <a:lumMod val="75000"/>
                </a:schemeClr>
              </a:solidFill>
              <a:latin typeface="Arial Black" pitchFamily="34" charset="0"/>
            </a:endParaRPr>
          </a:p>
        </p:txBody>
      </p:sp>
    </p:spTree>
    <p:extLst>
      <p:ext uri="{BB962C8B-B14F-4D97-AF65-F5344CB8AC3E}">
        <p14:creationId xmlns:p14="http://schemas.microsoft.com/office/powerpoint/2010/main" val="2749883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4"/>
                                        </p:tgtEl>
                                      </p:cBhvr>
                                    </p:animEffect>
                                    <p:anim calcmode="lin" valueType="num">
                                      <p:cBhvr>
                                        <p:cTn id="7" dur="1000"/>
                                        <p:tgtEl>
                                          <p:spTgt spid="4"/>
                                        </p:tgtEl>
                                        <p:attrNameLst>
                                          <p:attrName>ppt_x</p:attrName>
                                        </p:attrNameLst>
                                      </p:cBhvr>
                                      <p:tavLst>
                                        <p:tav tm="0">
                                          <p:val>
                                            <p:strVal val="ppt_x"/>
                                          </p:val>
                                        </p:tav>
                                        <p:tav tm="100000">
                                          <p:val>
                                            <p:strVal val="ppt_x"/>
                                          </p:val>
                                        </p:tav>
                                      </p:tavLst>
                                    </p:anim>
                                    <p:anim calcmode="lin" valueType="num">
                                      <p:cBhvr>
                                        <p:cTn id="8" dur="1000"/>
                                        <p:tgtEl>
                                          <p:spTgt spid="4"/>
                                        </p:tgtEl>
                                        <p:attrNameLst>
                                          <p:attrName>ppt_y</p:attrName>
                                        </p:attrNameLst>
                                      </p:cBhvr>
                                      <p:tavLst>
                                        <p:tav tm="0">
                                          <p:val>
                                            <p:strVal val="ppt_y"/>
                                          </p:val>
                                        </p:tav>
                                        <p:tav tm="100000">
                                          <p:val>
                                            <p:strVal val="ppt_y+.1"/>
                                          </p:val>
                                        </p:tav>
                                      </p:tavLst>
                                    </p:anim>
                                    <p:set>
                                      <p:cBhvr>
                                        <p:cTn id="9" dur="1" fill="hold">
                                          <p:stCondLst>
                                            <p:cond delay="999"/>
                                          </p:stCondLst>
                                        </p:cTn>
                                        <p:tgtEl>
                                          <p:spTgt spid="4"/>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2" presetClass="exit" presetSubtype="0" fill="hold" grpId="0" nodeType="clickEffect">
                                  <p:stCondLst>
                                    <p:cond delay="0"/>
                                  </p:stCondLst>
                                  <p:childTnLst>
                                    <p:animEffect transition="out" filter="fade">
                                      <p:cBhvr>
                                        <p:cTn id="13" dur="1000"/>
                                        <p:tgtEl>
                                          <p:spTgt spid="5"/>
                                        </p:tgtEl>
                                      </p:cBhvr>
                                    </p:animEffect>
                                    <p:anim calcmode="lin" valueType="num">
                                      <p:cBhvr>
                                        <p:cTn id="14" dur="1000"/>
                                        <p:tgtEl>
                                          <p:spTgt spid="5"/>
                                        </p:tgtEl>
                                        <p:attrNameLst>
                                          <p:attrName>ppt_x</p:attrName>
                                        </p:attrNameLst>
                                      </p:cBhvr>
                                      <p:tavLst>
                                        <p:tav tm="0">
                                          <p:val>
                                            <p:strVal val="ppt_x"/>
                                          </p:val>
                                        </p:tav>
                                        <p:tav tm="100000">
                                          <p:val>
                                            <p:strVal val="ppt_x"/>
                                          </p:val>
                                        </p:tav>
                                      </p:tavLst>
                                    </p:anim>
                                    <p:anim calcmode="lin" valueType="num">
                                      <p:cBhvr>
                                        <p:cTn id="15" dur="1000"/>
                                        <p:tgtEl>
                                          <p:spTgt spid="5"/>
                                        </p:tgtEl>
                                        <p:attrNameLst>
                                          <p:attrName>ppt_y</p:attrName>
                                        </p:attrNameLst>
                                      </p:cBhvr>
                                      <p:tavLst>
                                        <p:tav tm="0">
                                          <p:val>
                                            <p:strVal val="ppt_y"/>
                                          </p:val>
                                        </p:tav>
                                        <p:tav tm="100000">
                                          <p:val>
                                            <p:strVal val="ppt_y+.1"/>
                                          </p:val>
                                        </p:tav>
                                      </p:tavLst>
                                    </p:anim>
                                    <p:set>
                                      <p:cBhvr>
                                        <p:cTn id="16" dur="1" fill="hold">
                                          <p:stCondLst>
                                            <p:cond delay="999"/>
                                          </p:stCondLst>
                                        </p:cTn>
                                        <p:tgtEl>
                                          <p:spTgt spid="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2" presetClass="exit" presetSubtype="0" fill="hold" grpId="0" nodeType="clickEffect">
                                  <p:stCondLst>
                                    <p:cond delay="0"/>
                                  </p:stCondLst>
                                  <p:childTnLst>
                                    <p:animEffect transition="out" filter="fade">
                                      <p:cBhvr>
                                        <p:cTn id="20" dur="1000"/>
                                        <p:tgtEl>
                                          <p:spTgt spid="6"/>
                                        </p:tgtEl>
                                      </p:cBhvr>
                                    </p:animEffect>
                                    <p:anim calcmode="lin" valueType="num">
                                      <p:cBhvr>
                                        <p:cTn id="21" dur="1000"/>
                                        <p:tgtEl>
                                          <p:spTgt spid="6"/>
                                        </p:tgtEl>
                                        <p:attrNameLst>
                                          <p:attrName>ppt_x</p:attrName>
                                        </p:attrNameLst>
                                      </p:cBhvr>
                                      <p:tavLst>
                                        <p:tav tm="0">
                                          <p:val>
                                            <p:strVal val="ppt_x"/>
                                          </p:val>
                                        </p:tav>
                                        <p:tav tm="100000">
                                          <p:val>
                                            <p:strVal val="ppt_x"/>
                                          </p:val>
                                        </p:tav>
                                      </p:tavLst>
                                    </p:anim>
                                    <p:anim calcmode="lin" valueType="num">
                                      <p:cBhvr>
                                        <p:cTn id="22" dur="1000"/>
                                        <p:tgtEl>
                                          <p:spTgt spid="6"/>
                                        </p:tgtEl>
                                        <p:attrNameLst>
                                          <p:attrName>ppt_y</p:attrName>
                                        </p:attrNameLst>
                                      </p:cBhvr>
                                      <p:tavLst>
                                        <p:tav tm="0">
                                          <p:val>
                                            <p:strVal val="ppt_y"/>
                                          </p:val>
                                        </p:tav>
                                        <p:tav tm="100000">
                                          <p:val>
                                            <p:strVal val="ppt_y+.1"/>
                                          </p:val>
                                        </p:tav>
                                      </p:tavLst>
                                    </p:anim>
                                    <p:set>
                                      <p:cBhvr>
                                        <p:cTn id="23" dur="1" fill="hold">
                                          <p:stCondLst>
                                            <p:cond delay="999"/>
                                          </p:stCondLst>
                                        </p:cTn>
                                        <p:tgtEl>
                                          <p:spTgt spid="6"/>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2" presetClass="exit" presetSubtype="0" fill="hold" grpId="0" nodeType="clickEffect">
                                  <p:stCondLst>
                                    <p:cond delay="0"/>
                                  </p:stCondLst>
                                  <p:childTnLst>
                                    <p:animEffect transition="out" filter="fade">
                                      <p:cBhvr>
                                        <p:cTn id="27" dur="1000"/>
                                        <p:tgtEl>
                                          <p:spTgt spid="7"/>
                                        </p:tgtEl>
                                      </p:cBhvr>
                                    </p:animEffect>
                                    <p:anim calcmode="lin" valueType="num">
                                      <p:cBhvr>
                                        <p:cTn id="28" dur="1000"/>
                                        <p:tgtEl>
                                          <p:spTgt spid="7"/>
                                        </p:tgtEl>
                                        <p:attrNameLst>
                                          <p:attrName>ppt_x</p:attrName>
                                        </p:attrNameLst>
                                      </p:cBhvr>
                                      <p:tavLst>
                                        <p:tav tm="0">
                                          <p:val>
                                            <p:strVal val="ppt_x"/>
                                          </p:val>
                                        </p:tav>
                                        <p:tav tm="100000">
                                          <p:val>
                                            <p:strVal val="ppt_x"/>
                                          </p:val>
                                        </p:tav>
                                      </p:tavLst>
                                    </p:anim>
                                    <p:anim calcmode="lin" valueType="num">
                                      <p:cBhvr>
                                        <p:cTn id="29" dur="1000"/>
                                        <p:tgtEl>
                                          <p:spTgt spid="7"/>
                                        </p:tgtEl>
                                        <p:attrNameLst>
                                          <p:attrName>ppt_y</p:attrName>
                                        </p:attrNameLst>
                                      </p:cBhvr>
                                      <p:tavLst>
                                        <p:tav tm="0">
                                          <p:val>
                                            <p:strVal val="ppt_y"/>
                                          </p:val>
                                        </p:tav>
                                        <p:tav tm="100000">
                                          <p:val>
                                            <p:strVal val="ppt_y+.1"/>
                                          </p:val>
                                        </p:tav>
                                      </p:tavLst>
                                    </p:anim>
                                    <p:set>
                                      <p:cBhvr>
                                        <p:cTn id="30" dur="1" fill="hold">
                                          <p:stCondLst>
                                            <p:cond delay="999"/>
                                          </p:stCondLst>
                                        </p:cTn>
                                        <p:tgtEl>
                                          <p:spTgt spid="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2" presetClass="exit" presetSubtype="0" fill="hold" grpId="0" nodeType="clickEffect">
                                  <p:stCondLst>
                                    <p:cond delay="0"/>
                                  </p:stCondLst>
                                  <p:childTnLst>
                                    <p:animEffect transition="out" filter="fade">
                                      <p:cBhvr>
                                        <p:cTn id="34" dur="1000"/>
                                        <p:tgtEl>
                                          <p:spTgt spid="9"/>
                                        </p:tgtEl>
                                      </p:cBhvr>
                                    </p:animEffect>
                                    <p:anim calcmode="lin" valueType="num">
                                      <p:cBhvr>
                                        <p:cTn id="35" dur="1000"/>
                                        <p:tgtEl>
                                          <p:spTgt spid="9"/>
                                        </p:tgtEl>
                                        <p:attrNameLst>
                                          <p:attrName>ppt_x</p:attrName>
                                        </p:attrNameLst>
                                      </p:cBhvr>
                                      <p:tavLst>
                                        <p:tav tm="0">
                                          <p:val>
                                            <p:strVal val="ppt_x"/>
                                          </p:val>
                                        </p:tav>
                                        <p:tav tm="100000">
                                          <p:val>
                                            <p:strVal val="ppt_x"/>
                                          </p:val>
                                        </p:tav>
                                      </p:tavLst>
                                    </p:anim>
                                    <p:anim calcmode="lin" valueType="num">
                                      <p:cBhvr>
                                        <p:cTn id="36" dur="1000"/>
                                        <p:tgtEl>
                                          <p:spTgt spid="9"/>
                                        </p:tgtEl>
                                        <p:attrNameLst>
                                          <p:attrName>ppt_y</p:attrName>
                                        </p:attrNameLst>
                                      </p:cBhvr>
                                      <p:tavLst>
                                        <p:tav tm="0">
                                          <p:val>
                                            <p:strVal val="ppt_y"/>
                                          </p:val>
                                        </p:tav>
                                        <p:tav tm="100000">
                                          <p:val>
                                            <p:strVal val="ppt_y+.1"/>
                                          </p:val>
                                        </p:tav>
                                      </p:tavLst>
                                    </p:anim>
                                    <p:set>
                                      <p:cBhvr>
                                        <p:cTn id="37" dur="1" fill="hold">
                                          <p:stCondLst>
                                            <p:cond delay="999"/>
                                          </p:stCondLst>
                                        </p:cTn>
                                        <p:tgtEl>
                                          <p:spTgt spid="9"/>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42" presetClass="exit" presetSubtype="0" fill="hold" grpId="0" nodeType="clickEffect">
                                  <p:stCondLst>
                                    <p:cond delay="0"/>
                                  </p:stCondLst>
                                  <p:childTnLst>
                                    <p:animEffect transition="out" filter="fade">
                                      <p:cBhvr>
                                        <p:cTn id="41" dur="1000"/>
                                        <p:tgtEl>
                                          <p:spTgt spid="11"/>
                                        </p:tgtEl>
                                      </p:cBhvr>
                                    </p:animEffect>
                                    <p:anim calcmode="lin" valueType="num">
                                      <p:cBhvr>
                                        <p:cTn id="42" dur="1000"/>
                                        <p:tgtEl>
                                          <p:spTgt spid="11"/>
                                        </p:tgtEl>
                                        <p:attrNameLst>
                                          <p:attrName>ppt_x</p:attrName>
                                        </p:attrNameLst>
                                      </p:cBhvr>
                                      <p:tavLst>
                                        <p:tav tm="0">
                                          <p:val>
                                            <p:strVal val="ppt_x"/>
                                          </p:val>
                                        </p:tav>
                                        <p:tav tm="100000">
                                          <p:val>
                                            <p:strVal val="ppt_x"/>
                                          </p:val>
                                        </p:tav>
                                      </p:tavLst>
                                    </p:anim>
                                    <p:anim calcmode="lin" valueType="num">
                                      <p:cBhvr>
                                        <p:cTn id="43" dur="1000"/>
                                        <p:tgtEl>
                                          <p:spTgt spid="11"/>
                                        </p:tgtEl>
                                        <p:attrNameLst>
                                          <p:attrName>ppt_y</p:attrName>
                                        </p:attrNameLst>
                                      </p:cBhvr>
                                      <p:tavLst>
                                        <p:tav tm="0">
                                          <p:val>
                                            <p:strVal val="ppt_y"/>
                                          </p:val>
                                        </p:tav>
                                        <p:tav tm="100000">
                                          <p:val>
                                            <p:strVal val="ppt_y+.1"/>
                                          </p:val>
                                        </p:tav>
                                      </p:tavLst>
                                    </p:anim>
                                    <p:set>
                                      <p:cBhvr>
                                        <p:cTn id="44" dur="1" fill="hold">
                                          <p:stCondLst>
                                            <p:cond delay="999"/>
                                          </p:stCondLst>
                                        </p:cTn>
                                        <p:tgtEl>
                                          <p:spTgt spid="11"/>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42" presetClass="exit" presetSubtype="0" fill="hold" grpId="0" nodeType="clickEffect">
                                  <p:stCondLst>
                                    <p:cond delay="0"/>
                                  </p:stCondLst>
                                  <p:childTnLst>
                                    <p:animEffect transition="out" filter="fade">
                                      <p:cBhvr>
                                        <p:cTn id="48" dur="1000"/>
                                        <p:tgtEl>
                                          <p:spTgt spid="12"/>
                                        </p:tgtEl>
                                      </p:cBhvr>
                                    </p:animEffect>
                                    <p:anim calcmode="lin" valueType="num">
                                      <p:cBhvr>
                                        <p:cTn id="49" dur="1000"/>
                                        <p:tgtEl>
                                          <p:spTgt spid="12"/>
                                        </p:tgtEl>
                                        <p:attrNameLst>
                                          <p:attrName>ppt_x</p:attrName>
                                        </p:attrNameLst>
                                      </p:cBhvr>
                                      <p:tavLst>
                                        <p:tav tm="0">
                                          <p:val>
                                            <p:strVal val="ppt_x"/>
                                          </p:val>
                                        </p:tav>
                                        <p:tav tm="100000">
                                          <p:val>
                                            <p:strVal val="ppt_x"/>
                                          </p:val>
                                        </p:tav>
                                      </p:tavLst>
                                    </p:anim>
                                    <p:anim calcmode="lin" valueType="num">
                                      <p:cBhvr>
                                        <p:cTn id="50" dur="1000"/>
                                        <p:tgtEl>
                                          <p:spTgt spid="12"/>
                                        </p:tgtEl>
                                        <p:attrNameLst>
                                          <p:attrName>ppt_y</p:attrName>
                                        </p:attrNameLst>
                                      </p:cBhvr>
                                      <p:tavLst>
                                        <p:tav tm="0">
                                          <p:val>
                                            <p:strVal val="ppt_y"/>
                                          </p:val>
                                        </p:tav>
                                        <p:tav tm="100000">
                                          <p:val>
                                            <p:strVal val="ppt_y+.1"/>
                                          </p:val>
                                        </p:tav>
                                      </p:tavLst>
                                    </p:anim>
                                    <p:set>
                                      <p:cBhvr>
                                        <p:cTn id="51" dur="1" fill="hold">
                                          <p:stCondLst>
                                            <p:cond delay="999"/>
                                          </p:stCondLst>
                                        </p:cTn>
                                        <p:tgtEl>
                                          <p:spTgt spid="12"/>
                                        </p:tgtEl>
                                        <p:attrNameLst>
                                          <p:attrName>style.visibility</p:attrName>
                                        </p:attrNameLst>
                                      </p:cBhvr>
                                      <p:to>
                                        <p:strVal val="hidden"/>
                                      </p:to>
                                    </p:set>
                                  </p:childTnLst>
                                </p:cTn>
                              </p:par>
                            </p:childTnLst>
                          </p:cTn>
                        </p:par>
                      </p:childTnLst>
                    </p:cTn>
                  </p:par>
                  <p:par>
                    <p:cTn id="52" fill="hold">
                      <p:stCondLst>
                        <p:cond delay="indefinite"/>
                      </p:stCondLst>
                      <p:childTnLst>
                        <p:par>
                          <p:cTn id="53" fill="hold">
                            <p:stCondLst>
                              <p:cond delay="0"/>
                            </p:stCondLst>
                            <p:childTnLst>
                              <p:par>
                                <p:cTn id="54" presetID="6" presetClass="entr" presetSubtype="16" fill="hold" grpId="0" nodeType="clickEffect">
                                  <p:stCondLst>
                                    <p:cond delay="0"/>
                                  </p:stCondLst>
                                  <p:childTnLst>
                                    <p:set>
                                      <p:cBhvr>
                                        <p:cTn id="55" dur="1" fill="hold">
                                          <p:stCondLst>
                                            <p:cond delay="0"/>
                                          </p:stCondLst>
                                        </p:cTn>
                                        <p:tgtEl>
                                          <p:spTgt spid="13"/>
                                        </p:tgtEl>
                                        <p:attrNameLst>
                                          <p:attrName>style.visibility</p:attrName>
                                        </p:attrNameLst>
                                      </p:cBhvr>
                                      <p:to>
                                        <p:strVal val="visible"/>
                                      </p:to>
                                    </p:set>
                                    <p:animEffect transition="in" filter="circle(in)">
                                      <p:cBhvr>
                                        <p:cTn id="56" dur="2000"/>
                                        <p:tgtEl>
                                          <p:spTgt spid="13"/>
                                        </p:tgtEl>
                                      </p:cBhvr>
                                    </p:animEffect>
                                  </p:childTnLst>
                                </p:cTn>
                              </p:par>
                            </p:childTnLst>
                          </p:cTn>
                        </p:par>
                      </p:childTnLst>
                    </p:cTn>
                  </p:par>
                  <p:par>
                    <p:cTn id="57" fill="hold">
                      <p:stCondLst>
                        <p:cond delay="indefinite"/>
                      </p:stCondLst>
                      <p:childTnLst>
                        <p:par>
                          <p:cTn id="58" fill="hold">
                            <p:stCondLst>
                              <p:cond delay="0"/>
                            </p:stCondLst>
                            <p:childTnLst>
                              <p:par>
                                <p:cTn id="59" presetID="16" presetClass="entr" presetSubtype="21" fill="hold" grpId="0" nodeType="clickEffect">
                                  <p:stCondLst>
                                    <p:cond delay="0"/>
                                  </p:stCondLst>
                                  <p:childTnLst>
                                    <p:set>
                                      <p:cBhvr>
                                        <p:cTn id="60" dur="1" fill="hold">
                                          <p:stCondLst>
                                            <p:cond delay="0"/>
                                          </p:stCondLst>
                                        </p:cTn>
                                        <p:tgtEl>
                                          <p:spTgt spid="14"/>
                                        </p:tgtEl>
                                        <p:attrNameLst>
                                          <p:attrName>style.visibility</p:attrName>
                                        </p:attrNameLst>
                                      </p:cBhvr>
                                      <p:to>
                                        <p:strVal val="visible"/>
                                      </p:to>
                                    </p:set>
                                    <p:animEffect transition="in" filter="barn(inVertical)">
                                      <p:cBhvr>
                                        <p:cTn id="61"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9" grpId="0"/>
      <p:bldP spid="11" grpId="0"/>
      <p:bldP spid="12" grpId="0"/>
      <p:bldP spid="13" grpId="0" animBg="1"/>
      <p:bldP spid="1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1648" y="411034"/>
            <a:ext cx="6512511" cy="2200890"/>
          </a:xfrm>
        </p:spPr>
        <p:txBody>
          <a:bodyPr/>
          <a:lstStyle/>
          <a:p>
            <a:r>
              <a:rPr lang="cs-CZ" dirty="0" smtClean="0">
                <a:solidFill>
                  <a:schemeClr val="accent6">
                    <a:lumMod val="50000"/>
                  </a:schemeClr>
                </a:solidFill>
              </a:rPr>
              <a:t>Vylušti křížovku</a:t>
            </a:r>
            <a:r>
              <a:rPr lang="cs-CZ" dirty="0" smtClean="0"/>
              <a:t>:</a:t>
            </a:r>
            <a:br>
              <a:rPr lang="cs-CZ" dirty="0" smtClean="0"/>
            </a:br>
            <a:endParaRPr lang="cs-CZ" dirty="0"/>
          </a:p>
        </p:txBody>
      </p:sp>
      <p:graphicFrame>
        <p:nvGraphicFramePr>
          <p:cNvPr id="4" name="Zástupný symbol pro obsah 3"/>
          <p:cNvGraphicFramePr>
            <a:graphicFrameLocks noGrp="1"/>
          </p:cNvGraphicFramePr>
          <p:nvPr>
            <p:ph sz="quarter" idx="13"/>
            <p:extLst>
              <p:ext uri="{D42A27DB-BD31-4B8C-83A1-F6EECF244321}">
                <p14:modId xmlns:p14="http://schemas.microsoft.com/office/powerpoint/2010/main" val="1088637362"/>
              </p:ext>
            </p:extLst>
          </p:nvPr>
        </p:nvGraphicFramePr>
        <p:xfrm>
          <a:off x="971600" y="2996950"/>
          <a:ext cx="7561260" cy="3240362"/>
        </p:xfrm>
        <a:graphic>
          <a:graphicData uri="http://schemas.openxmlformats.org/drawingml/2006/table">
            <a:tbl>
              <a:tblPr firstRow="1" bandRow="1">
                <a:tableStyleId>{5C22544A-7EE6-4342-B048-85BDC9FD1C3A}</a:tableStyleId>
              </a:tblPr>
              <a:tblGrid>
                <a:gridCol w="840140"/>
                <a:gridCol w="840140"/>
                <a:gridCol w="840140"/>
                <a:gridCol w="840140"/>
                <a:gridCol w="840140"/>
                <a:gridCol w="840140"/>
                <a:gridCol w="840140"/>
                <a:gridCol w="840140"/>
                <a:gridCol w="840140"/>
              </a:tblGrid>
              <a:tr h="538859">
                <a:tc>
                  <a:txBody>
                    <a:bodyPr/>
                    <a:lstStyle/>
                    <a:p>
                      <a:endParaRPr lang="cs-CZ" dirty="0"/>
                    </a:p>
                  </a:txBody>
                  <a:tcPr>
                    <a:solidFill>
                      <a:schemeClr val="bg1"/>
                    </a:solidFill>
                  </a:tcPr>
                </a:tc>
                <a:tc>
                  <a:txBody>
                    <a:bodyPr/>
                    <a:lstStyle/>
                    <a:p>
                      <a:endParaRPr lang="cs-CZ" dirty="0"/>
                    </a:p>
                  </a:txBody>
                  <a:tcPr>
                    <a:solidFill>
                      <a:schemeClr val="bg1">
                        <a:lumMod val="85000"/>
                      </a:schemeClr>
                    </a:solidFill>
                  </a:tcPr>
                </a:tc>
                <a:tc>
                  <a:txBody>
                    <a:bodyPr/>
                    <a:lstStyle/>
                    <a:p>
                      <a:endParaRPr lang="cs-CZ" dirty="0"/>
                    </a:p>
                  </a:txBody>
                  <a:tcPr>
                    <a:solidFill>
                      <a:schemeClr val="tx2">
                        <a:lumMod val="20000"/>
                        <a:lumOff val="80000"/>
                      </a:schemeClr>
                    </a:solidFill>
                  </a:tcPr>
                </a:tc>
                <a:tc>
                  <a:txBody>
                    <a:bodyPr/>
                    <a:lstStyle/>
                    <a:p>
                      <a:endParaRPr lang="cs-CZ" dirty="0"/>
                    </a:p>
                  </a:txBody>
                  <a:tcPr>
                    <a:solidFill>
                      <a:schemeClr val="bg1"/>
                    </a:solidFill>
                  </a:tcPr>
                </a:tc>
                <a:tc>
                  <a:txBody>
                    <a:bodyPr/>
                    <a:lstStyle/>
                    <a:p>
                      <a:endParaRPr lang="cs-CZ" dirty="0"/>
                    </a:p>
                  </a:txBody>
                  <a:tcPr>
                    <a:solidFill>
                      <a:schemeClr val="bg1">
                        <a:lumMod val="85000"/>
                      </a:schemeClr>
                    </a:solidFill>
                  </a:tcPr>
                </a:tc>
                <a:tc>
                  <a:txBody>
                    <a:bodyPr/>
                    <a:lstStyle/>
                    <a:p>
                      <a:endParaRPr lang="cs-CZ" dirty="0"/>
                    </a:p>
                  </a:txBody>
                  <a:tcPr>
                    <a:solidFill>
                      <a:schemeClr val="bg1"/>
                    </a:solidFill>
                  </a:tcPr>
                </a:tc>
                <a:tc>
                  <a:txBody>
                    <a:bodyPr/>
                    <a:lstStyle/>
                    <a:p>
                      <a:endParaRPr lang="cs-CZ" dirty="0"/>
                    </a:p>
                  </a:txBody>
                  <a:tcPr>
                    <a:solidFill>
                      <a:schemeClr val="bg1">
                        <a:lumMod val="85000"/>
                      </a:schemeClr>
                    </a:solidFill>
                  </a:tcPr>
                </a:tc>
                <a:tc>
                  <a:txBody>
                    <a:bodyPr/>
                    <a:lstStyle/>
                    <a:p>
                      <a:endParaRPr lang="cs-CZ" dirty="0"/>
                    </a:p>
                  </a:txBody>
                  <a:tcPr>
                    <a:solidFill>
                      <a:schemeClr val="tx2">
                        <a:lumMod val="20000"/>
                        <a:lumOff val="80000"/>
                      </a:schemeClr>
                    </a:solidFill>
                  </a:tcPr>
                </a:tc>
                <a:tc>
                  <a:txBody>
                    <a:bodyPr/>
                    <a:lstStyle/>
                    <a:p>
                      <a:endParaRPr lang="cs-CZ" dirty="0"/>
                    </a:p>
                  </a:txBody>
                  <a:tcPr>
                    <a:solidFill>
                      <a:schemeClr val="bg1"/>
                    </a:solidFill>
                  </a:tcPr>
                </a:tc>
              </a:tr>
              <a:tr h="538859">
                <a:tc>
                  <a:txBody>
                    <a:bodyPr/>
                    <a:lstStyle/>
                    <a:p>
                      <a:endParaRPr lang="cs-CZ" dirty="0"/>
                    </a:p>
                  </a:txBody>
                  <a:tcPr>
                    <a:solidFill>
                      <a:schemeClr val="bg2">
                        <a:lumMod val="75000"/>
                      </a:schemeClr>
                    </a:solidFill>
                  </a:tcPr>
                </a:tc>
                <a:tc>
                  <a:txBody>
                    <a:bodyPr/>
                    <a:lstStyle/>
                    <a:p>
                      <a:endParaRPr lang="cs-CZ" dirty="0"/>
                    </a:p>
                  </a:txBody>
                  <a:tcPr>
                    <a:solidFill>
                      <a:schemeClr val="bg2">
                        <a:lumMod val="75000"/>
                      </a:schemeClr>
                    </a:solidFill>
                  </a:tcPr>
                </a:tc>
                <a:tc>
                  <a:txBody>
                    <a:bodyPr/>
                    <a:lstStyle/>
                    <a:p>
                      <a:endParaRPr lang="cs-CZ" dirty="0"/>
                    </a:p>
                  </a:txBody>
                  <a:tcPr>
                    <a:solidFill>
                      <a:schemeClr val="bg2">
                        <a:lumMod val="75000"/>
                      </a:schemeClr>
                    </a:solidFill>
                  </a:tcPr>
                </a:tc>
                <a:tc>
                  <a:txBody>
                    <a:bodyPr/>
                    <a:lstStyle/>
                    <a:p>
                      <a:endParaRPr lang="cs-CZ" dirty="0"/>
                    </a:p>
                  </a:txBody>
                  <a:tcPr>
                    <a:solidFill>
                      <a:schemeClr val="bg2">
                        <a:lumMod val="75000"/>
                      </a:schemeClr>
                    </a:solidFill>
                  </a:tcPr>
                </a:tc>
                <a:tc>
                  <a:txBody>
                    <a:bodyPr/>
                    <a:lstStyle/>
                    <a:p>
                      <a:endParaRPr lang="cs-CZ" dirty="0"/>
                    </a:p>
                  </a:txBody>
                  <a:tcPr>
                    <a:solidFill>
                      <a:schemeClr val="bg2">
                        <a:lumMod val="75000"/>
                      </a:schemeClr>
                    </a:solidFill>
                  </a:tcPr>
                </a:tc>
                <a:tc>
                  <a:txBody>
                    <a:bodyPr/>
                    <a:lstStyle/>
                    <a:p>
                      <a:endParaRPr lang="cs-CZ" dirty="0"/>
                    </a:p>
                  </a:txBody>
                  <a:tcPr>
                    <a:solidFill>
                      <a:schemeClr val="bg2">
                        <a:lumMod val="75000"/>
                      </a:schemeClr>
                    </a:solidFill>
                  </a:tcPr>
                </a:tc>
                <a:tc>
                  <a:txBody>
                    <a:bodyPr/>
                    <a:lstStyle/>
                    <a:p>
                      <a:endParaRPr lang="cs-CZ" dirty="0"/>
                    </a:p>
                  </a:txBody>
                  <a:tcPr>
                    <a:solidFill>
                      <a:schemeClr val="bg2">
                        <a:lumMod val="75000"/>
                      </a:schemeClr>
                    </a:solidFill>
                  </a:tcPr>
                </a:tc>
                <a:tc>
                  <a:txBody>
                    <a:bodyPr/>
                    <a:lstStyle/>
                    <a:p>
                      <a:endParaRPr lang="cs-CZ" dirty="0"/>
                    </a:p>
                  </a:txBody>
                  <a:tcPr>
                    <a:solidFill>
                      <a:schemeClr val="bg2">
                        <a:lumMod val="75000"/>
                      </a:schemeClr>
                    </a:solidFill>
                  </a:tcPr>
                </a:tc>
                <a:tc>
                  <a:txBody>
                    <a:bodyPr/>
                    <a:lstStyle/>
                    <a:p>
                      <a:endParaRPr lang="cs-CZ" dirty="0"/>
                    </a:p>
                  </a:txBody>
                  <a:tcPr>
                    <a:solidFill>
                      <a:schemeClr val="bg2">
                        <a:lumMod val="75000"/>
                      </a:schemeClr>
                    </a:solidFill>
                  </a:tcPr>
                </a:tc>
              </a:tr>
              <a:tr h="578468">
                <a:tc>
                  <a:txBody>
                    <a:bodyPr/>
                    <a:lstStyle/>
                    <a:p>
                      <a:endParaRPr lang="cs-CZ" dirty="0"/>
                    </a:p>
                  </a:txBody>
                  <a:tcPr>
                    <a:solidFill>
                      <a:schemeClr val="tx2">
                        <a:lumMod val="20000"/>
                        <a:lumOff val="80000"/>
                      </a:schemeClr>
                    </a:solidFill>
                  </a:tcPr>
                </a:tc>
                <a:tc>
                  <a:txBody>
                    <a:bodyPr/>
                    <a:lstStyle/>
                    <a:p>
                      <a:endParaRPr lang="cs-CZ" dirty="0"/>
                    </a:p>
                  </a:txBody>
                  <a:tcPr>
                    <a:solidFill>
                      <a:schemeClr val="tx2">
                        <a:lumMod val="20000"/>
                        <a:lumOff val="80000"/>
                      </a:schemeClr>
                    </a:solidFill>
                  </a:tcPr>
                </a:tc>
                <a:tc>
                  <a:txBody>
                    <a:bodyPr/>
                    <a:lstStyle/>
                    <a:p>
                      <a:endParaRPr lang="cs-CZ" dirty="0"/>
                    </a:p>
                  </a:txBody>
                  <a:tcPr>
                    <a:solidFill>
                      <a:schemeClr val="tx2">
                        <a:lumMod val="20000"/>
                        <a:lumOff val="80000"/>
                      </a:schemeClr>
                    </a:solidFill>
                  </a:tcPr>
                </a:tc>
                <a:tc>
                  <a:txBody>
                    <a:bodyPr/>
                    <a:lstStyle/>
                    <a:p>
                      <a:endParaRPr lang="cs-CZ" dirty="0"/>
                    </a:p>
                  </a:txBody>
                  <a:tcPr>
                    <a:solidFill>
                      <a:schemeClr val="tx2">
                        <a:lumMod val="20000"/>
                        <a:lumOff val="80000"/>
                      </a:schemeClr>
                    </a:solidFill>
                  </a:tcPr>
                </a:tc>
                <a:tc>
                  <a:txBody>
                    <a:bodyPr/>
                    <a:lstStyle/>
                    <a:p>
                      <a:endParaRPr lang="cs-CZ" dirty="0"/>
                    </a:p>
                  </a:txBody>
                  <a:tcPr>
                    <a:solidFill>
                      <a:schemeClr val="tx2">
                        <a:lumMod val="20000"/>
                        <a:lumOff val="80000"/>
                      </a:schemeClr>
                    </a:solidFill>
                  </a:tcPr>
                </a:tc>
                <a:tc>
                  <a:txBody>
                    <a:bodyPr/>
                    <a:lstStyle/>
                    <a:p>
                      <a:endParaRPr lang="cs-CZ" dirty="0"/>
                    </a:p>
                  </a:txBody>
                  <a:tcPr>
                    <a:solidFill>
                      <a:schemeClr val="tx2">
                        <a:lumMod val="20000"/>
                        <a:lumOff val="80000"/>
                      </a:schemeClr>
                    </a:solidFill>
                  </a:tcPr>
                </a:tc>
                <a:tc>
                  <a:txBody>
                    <a:bodyPr/>
                    <a:lstStyle/>
                    <a:p>
                      <a:endParaRPr lang="cs-CZ" dirty="0"/>
                    </a:p>
                  </a:txBody>
                  <a:tcPr>
                    <a:solidFill>
                      <a:schemeClr val="tx2">
                        <a:lumMod val="20000"/>
                        <a:lumOff val="80000"/>
                      </a:schemeClr>
                    </a:solidFill>
                  </a:tcPr>
                </a:tc>
                <a:tc>
                  <a:txBody>
                    <a:bodyPr/>
                    <a:lstStyle/>
                    <a:p>
                      <a:endParaRPr lang="cs-CZ" dirty="0"/>
                    </a:p>
                  </a:txBody>
                  <a:tcPr>
                    <a:solidFill>
                      <a:schemeClr val="tx2">
                        <a:lumMod val="20000"/>
                        <a:lumOff val="80000"/>
                      </a:schemeClr>
                    </a:solidFill>
                  </a:tcPr>
                </a:tc>
                <a:tc>
                  <a:txBody>
                    <a:bodyPr/>
                    <a:lstStyle/>
                    <a:p>
                      <a:endParaRPr lang="cs-CZ" dirty="0"/>
                    </a:p>
                  </a:txBody>
                  <a:tcPr>
                    <a:solidFill>
                      <a:schemeClr val="tx2">
                        <a:lumMod val="20000"/>
                        <a:lumOff val="80000"/>
                      </a:schemeClr>
                    </a:solidFill>
                  </a:tcPr>
                </a:tc>
              </a:tr>
              <a:tr h="538859">
                <a:tc>
                  <a:txBody>
                    <a:bodyPr/>
                    <a:lstStyle/>
                    <a:p>
                      <a:endParaRPr lang="cs-CZ"/>
                    </a:p>
                  </a:txBody>
                  <a:tcPr/>
                </a:tc>
                <a:tc>
                  <a:txBody>
                    <a:bodyPr/>
                    <a:lstStyle/>
                    <a:p>
                      <a:endParaRPr lang="cs-CZ" dirty="0"/>
                    </a:p>
                  </a:txBody>
                  <a:tcPr/>
                </a:tc>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r>
              <a:tr h="538859">
                <a:tc>
                  <a:txBody>
                    <a:bodyPr/>
                    <a:lstStyle/>
                    <a:p>
                      <a:endParaRPr lang="cs-CZ" dirty="0"/>
                    </a:p>
                  </a:txBody>
                  <a:tcPr>
                    <a:solidFill>
                      <a:schemeClr val="tx2">
                        <a:lumMod val="20000"/>
                        <a:lumOff val="80000"/>
                      </a:schemeClr>
                    </a:solidFill>
                  </a:tcPr>
                </a:tc>
                <a:tc>
                  <a:txBody>
                    <a:bodyPr/>
                    <a:lstStyle/>
                    <a:p>
                      <a:endParaRPr lang="cs-CZ" dirty="0"/>
                    </a:p>
                  </a:txBody>
                  <a:tcPr>
                    <a:solidFill>
                      <a:schemeClr val="tx2">
                        <a:lumMod val="20000"/>
                        <a:lumOff val="80000"/>
                      </a:schemeClr>
                    </a:solidFill>
                  </a:tcPr>
                </a:tc>
                <a:tc>
                  <a:txBody>
                    <a:bodyPr/>
                    <a:lstStyle/>
                    <a:p>
                      <a:endParaRPr lang="cs-CZ" dirty="0"/>
                    </a:p>
                  </a:txBody>
                  <a:tcPr>
                    <a:solidFill>
                      <a:schemeClr val="bg1"/>
                    </a:solidFill>
                  </a:tcPr>
                </a:tc>
                <a:tc>
                  <a:txBody>
                    <a:bodyPr/>
                    <a:lstStyle/>
                    <a:p>
                      <a:endParaRPr lang="cs-CZ" dirty="0"/>
                    </a:p>
                  </a:txBody>
                  <a:tcPr>
                    <a:solidFill>
                      <a:schemeClr val="tx2">
                        <a:lumMod val="20000"/>
                        <a:lumOff val="80000"/>
                      </a:schemeClr>
                    </a:solidFill>
                  </a:tcPr>
                </a:tc>
                <a:tc>
                  <a:txBody>
                    <a:bodyPr/>
                    <a:lstStyle/>
                    <a:p>
                      <a:endParaRPr lang="cs-CZ" dirty="0"/>
                    </a:p>
                  </a:txBody>
                  <a:tcPr>
                    <a:solidFill>
                      <a:schemeClr val="tx2">
                        <a:lumMod val="20000"/>
                        <a:lumOff val="80000"/>
                      </a:schemeClr>
                    </a:solidFill>
                  </a:tcPr>
                </a:tc>
                <a:tc>
                  <a:txBody>
                    <a:bodyPr/>
                    <a:lstStyle/>
                    <a:p>
                      <a:endParaRPr lang="cs-CZ" dirty="0"/>
                    </a:p>
                  </a:txBody>
                  <a:tcPr>
                    <a:solidFill>
                      <a:schemeClr val="tx2">
                        <a:lumMod val="20000"/>
                        <a:lumOff val="80000"/>
                      </a:schemeClr>
                    </a:solidFill>
                  </a:tcPr>
                </a:tc>
                <a:tc>
                  <a:txBody>
                    <a:bodyPr/>
                    <a:lstStyle/>
                    <a:p>
                      <a:endParaRPr lang="cs-CZ" dirty="0"/>
                    </a:p>
                  </a:txBody>
                  <a:tcPr>
                    <a:solidFill>
                      <a:schemeClr val="tx2">
                        <a:lumMod val="20000"/>
                        <a:lumOff val="80000"/>
                      </a:schemeClr>
                    </a:solidFill>
                  </a:tcPr>
                </a:tc>
                <a:tc>
                  <a:txBody>
                    <a:bodyPr/>
                    <a:lstStyle/>
                    <a:p>
                      <a:endParaRPr lang="cs-CZ" dirty="0"/>
                    </a:p>
                  </a:txBody>
                  <a:tcPr>
                    <a:solidFill>
                      <a:schemeClr val="tx2">
                        <a:lumMod val="20000"/>
                        <a:lumOff val="80000"/>
                      </a:schemeClr>
                    </a:solidFill>
                  </a:tcPr>
                </a:tc>
                <a:tc>
                  <a:txBody>
                    <a:bodyPr/>
                    <a:lstStyle/>
                    <a:p>
                      <a:endParaRPr lang="cs-CZ" dirty="0"/>
                    </a:p>
                  </a:txBody>
                  <a:tcPr>
                    <a:solidFill>
                      <a:schemeClr val="tx2">
                        <a:lumMod val="20000"/>
                        <a:lumOff val="80000"/>
                      </a:schemeClr>
                    </a:solidFill>
                  </a:tcPr>
                </a:tc>
              </a:tr>
              <a:tr h="506458">
                <a:tc>
                  <a:txBody>
                    <a:bodyPr/>
                    <a:lstStyle/>
                    <a:p>
                      <a:endParaRPr lang="cs-CZ"/>
                    </a:p>
                  </a:txBody>
                  <a:tcPr/>
                </a:tc>
                <a:tc>
                  <a:txBody>
                    <a:bodyPr/>
                    <a:lstStyle/>
                    <a:p>
                      <a:endParaRPr lang="cs-CZ"/>
                    </a:p>
                  </a:txBody>
                  <a:tcPr/>
                </a:tc>
                <a:tc>
                  <a:txBody>
                    <a:bodyPr/>
                    <a:lstStyle/>
                    <a:p>
                      <a:endParaRPr lang="cs-CZ" dirty="0"/>
                    </a:p>
                  </a:txBody>
                  <a:tcPr>
                    <a:solidFill>
                      <a:schemeClr val="bg1"/>
                    </a:solidFill>
                  </a:tcPr>
                </a:tc>
                <a:tc>
                  <a:txBody>
                    <a:bodyPr/>
                    <a:lstStyle/>
                    <a:p>
                      <a:endParaRPr lang="cs-CZ"/>
                    </a:p>
                  </a:txBody>
                  <a:tcPr/>
                </a:tc>
                <a:tc>
                  <a:txBody>
                    <a:bodyPr/>
                    <a:lstStyle/>
                    <a:p>
                      <a:endParaRPr lang="cs-CZ" dirty="0"/>
                    </a:p>
                  </a:txBody>
                  <a:tcPr>
                    <a:solidFill>
                      <a:schemeClr val="bg1"/>
                    </a:solidFill>
                  </a:tcPr>
                </a:tc>
                <a:tc>
                  <a:txBody>
                    <a:bodyPr/>
                    <a:lstStyle/>
                    <a:p>
                      <a:endParaRPr lang="cs-CZ" dirty="0"/>
                    </a:p>
                  </a:txBody>
                  <a:tcPr>
                    <a:solidFill>
                      <a:schemeClr val="bg1"/>
                    </a:solidFill>
                  </a:tcPr>
                </a:tc>
                <a:tc>
                  <a:txBody>
                    <a:bodyPr/>
                    <a:lstStyle/>
                    <a:p>
                      <a:endParaRPr lang="cs-CZ" dirty="0"/>
                    </a:p>
                  </a:txBody>
                  <a:tcPr>
                    <a:solidFill>
                      <a:schemeClr val="bg1"/>
                    </a:solidFill>
                  </a:tcPr>
                </a:tc>
                <a:tc>
                  <a:txBody>
                    <a:bodyPr/>
                    <a:lstStyle/>
                    <a:p>
                      <a:endParaRPr lang="cs-CZ" dirty="0"/>
                    </a:p>
                  </a:txBody>
                  <a:tcPr>
                    <a:solidFill>
                      <a:schemeClr val="bg1"/>
                    </a:solidFill>
                  </a:tcPr>
                </a:tc>
                <a:tc>
                  <a:txBody>
                    <a:bodyPr/>
                    <a:lstStyle/>
                    <a:p>
                      <a:endParaRPr lang="cs-CZ" dirty="0"/>
                    </a:p>
                  </a:txBody>
                  <a:tcPr/>
                </a:tc>
              </a:tr>
            </a:tbl>
          </a:graphicData>
        </a:graphic>
      </p:graphicFrame>
      <p:sp>
        <p:nvSpPr>
          <p:cNvPr id="6" name="TextovéPole 5"/>
          <p:cNvSpPr txBox="1"/>
          <p:nvPr/>
        </p:nvSpPr>
        <p:spPr>
          <a:xfrm>
            <a:off x="1171428" y="3172790"/>
            <a:ext cx="479618" cy="461665"/>
          </a:xfrm>
          <a:prstGeom prst="rect">
            <a:avLst/>
          </a:prstGeom>
          <a:noFill/>
        </p:spPr>
        <p:txBody>
          <a:bodyPr wrap="none" rtlCol="0">
            <a:spAutoFit/>
          </a:bodyPr>
          <a:lstStyle/>
          <a:p>
            <a:r>
              <a:rPr lang="cs-CZ" sz="2400" b="1" dirty="0" smtClean="0"/>
              <a:t>1</a:t>
            </a:r>
            <a:r>
              <a:rPr lang="cs-CZ" sz="2400" dirty="0" smtClean="0"/>
              <a:t>.</a:t>
            </a:r>
            <a:endParaRPr lang="cs-CZ" sz="2400" dirty="0"/>
          </a:p>
        </p:txBody>
      </p:sp>
      <p:sp>
        <p:nvSpPr>
          <p:cNvPr id="7" name="TextovéPole 6"/>
          <p:cNvSpPr txBox="1"/>
          <p:nvPr/>
        </p:nvSpPr>
        <p:spPr>
          <a:xfrm>
            <a:off x="2007593" y="2631395"/>
            <a:ext cx="450764" cy="461665"/>
          </a:xfrm>
          <a:prstGeom prst="rect">
            <a:avLst/>
          </a:prstGeom>
          <a:noFill/>
        </p:spPr>
        <p:txBody>
          <a:bodyPr wrap="none" rtlCol="0">
            <a:spAutoFit/>
          </a:bodyPr>
          <a:lstStyle/>
          <a:p>
            <a:r>
              <a:rPr lang="cs-CZ" sz="2400" b="1" dirty="0" smtClean="0"/>
              <a:t>2</a:t>
            </a:r>
            <a:r>
              <a:rPr lang="cs-CZ" dirty="0" smtClean="0"/>
              <a:t>.</a:t>
            </a:r>
            <a:endParaRPr lang="cs-CZ" dirty="0"/>
          </a:p>
        </p:txBody>
      </p:sp>
      <p:sp>
        <p:nvSpPr>
          <p:cNvPr id="8" name="TextovéPole 7"/>
          <p:cNvSpPr txBox="1"/>
          <p:nvPr/>
        </p:nvSpPr>
        <p:spPr>
          <a:xfrm>
            <a:off x="2867798" y="2622628"/>
            <a:ext cx="479618" cy="461665"/>
          </a:xfrm>
          <a:prstGeom prst="rect">
            <a:avLst/>
          </a:prstGeom>
          <a:noFill/>
        </p:spPr>
        <p:txBody>
          <a:bodyPr wrap="none" rtlCol="0">
            <a:spAutoFit/>
          </a:bodyPr>
          <a:lstStyle/>
          <a:p>
            <a:r>
              <a:rPr lang="cs-CZ" sz="2400" b="1" dirty="0" smtClean="0"/>
              <a:t>3.</a:t>
            </a:r>
            <a:endParaRPr lang="cs-CZ" sz="2400" b="1" dirty="0"/>
          </a:p>
        </p:txBody>
      </p:sp>
      <p:sp>
        <p:nvSpPr>
          <p:cNvPr id="9" name="TextovéPole 8"/>
          <p:cNvSpPr txBox="1"/>
          <p:nvPr/>
        </p:nvSpPr>
        <p:spPr>
          <a:xfrm>
            <a:off x="3666762" y="3143459"/>
            <a:ext cx="479618" cy="461665"/>
          </a:xfrm>
          <a:prstGeom prst="rect">
            <a:avLst/>
          </a:prstGeom>
          <a:noFill/>
        </p:spPr>
        <p:txBody>
          <a:bodyPr wrap="none" rtlCol="0">
            <a:spAutoFit/>
          </a:bodyPr>
          <a:lstStyle/>
          <a:p>
            <a:r>
              <a:rPr lang="cs-CZ" sz="2400" b="1" dirty="0" smtClean="0"/>
              <a:t>4.</a:t>
            </a:r>
            <a:endParaRPr lang="cs-CZ" sz="2400" b="1" dirty="0"/>
          </a:p>
        </p:txBody>
      </p:sp>
      <p:sp>
        <p:nvSpPr>
          <p:cNvPr id="10" name="TextovéPole 9"/>
          <p:cNvSpPr txBox="1"/>
          <p:nvPr/>
        </p:nvSpPr>
        <p:spPr>
          <a:xfrm>
            <a:off x="4572000" y="2623251"/>
            <a:ext cx="479618" cy="461665"/>
          </a:xfrm>
          <a:prstGeom prst="rect">
            <a:avLst/>
          </a:prstGeom>
          <a:noFill/>
        </p:spPr>
        <p:txBody>
          <a:bodyPr wrap="none" rtlCol="0">
            <a:spAutoFit/>
          </a:bodyPr>
          <a:lstStyle/>
          <a:p>
            <a:r>
              <a:rPr lang="cs-CZ" sz="2400" b="1" dirty="0" smtClean="0"/>
              <a:t>5.</a:t>
            </a:r>
            <a:endParaRPr lang="cs-CZ" sz="2400" b="1" dirty="0"/>
          </a:p>
        </p:txBody>
      </p:sp>
      <p:sp>
        <p:nvSpPr>
          <p:cNvPr id="11" name="TextovéPole 10"/>
          <p:cNvSpPr txBox="1"/>
          <p:nvPr/>
        </p:nvSpPr>
        <p:spPr>
          <a:xfrm>
            <a:off x="5435855" y="3143459"/>
            <a:ext cx="479618" cy="461665"/>
          </a:xfrm>
          <a:prstGeom prst="rect">
            <a:avLst/>
          </a:prstGeom>
          <a:noFill/>
        </p:spPr>
        <p:txBody>
          <a:bodyPr wrap="none" rtlCol="0">
            <a:spAutoFit/>
          </a:bodyPr>
          <a:lstStyle/>
          <a:p>
            <a:r>
              <a:rPr lang="cs-CZ" sz="2400" b="1" dirty="0" smtClean="0"/>
              <a:t>6.</a:t>
            </a:r>
            <a:endParaRPr lang="cs-CZ" sz="2400" b="1" dirty="0"/>
          </a:p>
        </p:txBody>
      </p:sp>
      <p:sp>
        <p:nvSpPr>
          <p:cNvPr id="13" name="TextovéPole 12"/>
          <p:cNvSpPr txBox="1"/>
          <p:nvPr/>
        </p:nvSpPr>
        <p:spPr>
          <a:xfrm>
            <a:off x="6223323" y="2614571"/>
            <a:ext cx="576064" cy="461665"/>
          </a:xfrm>
          <a:prstGeom prst="rect">
            <a:avLst/>
          </a:prstGeom>
          <a:noFill/>
        </p:spPr>
        <p:txBody>
          <a:bodyPr wrap="square" rtlCol="0">
            <a:spAutoFit/>
          </a:bodyPr>
          <a:lstStyle/>
          <a:p>
            <a:r>
              <a:rPr lang="cs-CZ" sz="2400" b="1" dirty="0" smtClean="0"/>
              <a:t>7.</a:t>
            </a:r>
            <a:endParaRPr lang="cs-CZ" sz="2400" b="1" dirty="0"/>
          </a:p>
        </p:txBody>
      </p:sp>
      <p:sp>
        <p:nvSpPr>
          <p:cNvPr id="14" name="TextovéPole 13"/>
          <p:cNvSpPr txBox="1"/>
          <p:nvPr/>
        </p:nvSpPr>
        <p:spPr>
          <a:xfrm>
            <a:off x="7058905" y="2614571"/>
            <a:ext cx="479618" cy="461665"/>
          </a:xfrm>
          <a:prstGeom prst="rect">
            <a:avLst/>
          </a:prstGeom>
          <a:noFill/>
        </p:spPr>
        <p:txBody>
          <a:bodyPr wrap="none" rtlCol="0">
            <a:spAutoFit/>
          </a:bodyPr>
          <a:lstStyle/>
          <a:p>
            <a:r>
              <a:rPr lang="cs-CZ" sz="2400" b="1" dirty="0" smtClean="0"/>
              <a:t>8.</a:t>
            </a:r>
            <a:endParaRPr lang="cs-CZ" sz="2400" b="1" dirty="0"/>
          </a:p>
        </p:txBody>
      </p:sp>
      <p:sp>
        <p:nvSpPr>
          <p:cNvPr id="15" name="TextovéPole 14"/>
          <p:cNvSpPr txBox="1"/>
          <p:nvPr/>
        </p:nvSpPr>
        <p:spPr>
          <a:xfrm>
            <a:off x="7917230" y="3143459"/>
            <a:ext cx="479618" cy="461665"/>
          </a:xfrm>
          <a:prstGeom prst="rect">
            <a:avLst/>
          </a:prstGeom>
          <a:noFill/>
        </p:spPr>
        <p:txBody>
          <a:bodyPr wrap="none" rtlCol="0">
            <a:spAutoFit/>
          </a:bodyPr>
          <a:lstStyle/>
          <a:p>
            <a:r>
              <a:rPr lang="cs-CZ" sz="2400" b="1" dirty="0" smtClean="0"/>
              <a:t>9.</a:t>
            </a:r>
            <a:endParaRPr lang="cs-CZ" sz="2400" b="1" dirty="0"/>
          </a:p>
        </p:txBody>
      </p:sp>
      <p:sp>
        <p:nvSpPr>
          <p:cNvPr id="3" name="TextovéPole 2"/>
          <p:cNvSpPr txBox="1"/>
          <p:nvPr/>
        </p:nvSpPr>
        <p:spPr>
          <a:xfrm>
            <a:off x="2701135" y="1426601"/>
            <a:ext cx="3741730" cy="461665"/>
          </a:xfrm>
          <a:prstGeom prst="rect">
            <a:avLst/>
          </a:prstGeom>
          <a:noFill/>
        </p:spPr>
        <p:txBody>
          <a:bodyPr wrap="none" rtlCol="0">
            <a:spAutoFit/>
          </a:bodyPr>
          <a:lstStyle/>
          <a:p>
            <a:r>
              <a:rPr lang="cs-CZ" sz="2400" b="1" dirty="0" smtClean="0">
                <a:solidFill>
                  <a:srgbClr val="C00000"/>
                </a:solidFill>
              </a:rPr>
              <a:t>Doplň slova  protikladná</a:t>
            </a:r>
            <a:r>
              <a:rPr lang="cs-CZ" dirty="0" smtClean="0"/>
              <a:t>:</a:t>
            </a:r>
            <a:endParaRPr lang="cs-CZ" dirty="0"/>
          </a:p>
        </p:txBody>
      </p:sp>
      <p:sp>
        <p:nvSpPr>
          <p:cNvPr id="12" name="TextovéPole 11"/>
          <p:cNvSpPr txBox="1"/>
          <p:nvPr/>
        </p:nvSpPr>
        <p:spPr>
          <a:xfrm>
            <a:off x="838920" y="1888266"/>
            <a:ext cx="1465088" cy="369332"/>
          </a:xfrm>
          <a:prstGeom prst="rect">
            <a:avLst/>
          </a:prstGeom>
          <a:noFill/>
        </p:spPr>
        <p:txBody>
          <a:bodyPr wrap="square" rtlCol="0">
            <a:spAutoFit/>
          </a:bodyPr>
          <a:lstStyle/>
          <a:p>
            <a:r>
              <a:rPr lang="cs-CZ" dirty="0" smtClean="0"/>
              <a:t>1.Poslední</a:t>
            </a:r>
            <a:endParaRPr lang="cs-CZ" dirty="0"/>
          </a:p>
        </p:txBody>
      </p:sp>
      <p:sp>
        <p:nvSpPr>
          <p:cNvPr id="16" name="TextovéPole 15"/>
          <p:cNvSpPr txBox="1"/>
          <p:nvPr/>
        </p:nvSpPr>
        <p:spPr>
          <a:xfrm>
            <a:off x="3631855" y="2253296"/>
            <a:ext cx="708848" cy="369332"/>
          </a:xfrm>
          <a:prstGeom prst="rect">
            <a:avLst/>
          </a:prstGeom>
          <a:noFill/>
        </p:spPr>
        <p:txBody>
          <a:bodyPr wrap="none" rtlCol="0">
            <a:spAutoFit/>
          </a:bodyPr>
          <a:lstStyle/>
          <a:p>
            <a:r>
              <a:rPr lang="cs-CZ" dirty="0" smtClean="0"/>
              <a:t>9.Zlo</a:t>
            </a:r>
            <a:endParaRPr lang="cs-CZ" dirty="0"/>
          </a:p>
        </p:txBody>
      </p:sp>
      <p:sp>
        <p:nvSpPr>
          <p:cNvPr id="17" name="TextovéPole 16"/>
          <p:cNvSpPr txBox="1"/>
          <p:nvPr/>
        </p:nvSpPr>
        <p:spPr>
          <a:xfrm>
            <a:off x="3517146" y="1888266"/>
            <a:ext cx="772969" cy="369332"/>
          </a:xfrm>
          <a:prstGeom prst="rect">
            <a:avLst/>
          </a:prstGeom>
          <a:noFill/>
        </p:spPr>
        <p:txBody>
          <a:bodyPr wrap="none" rtlCol="0">
            <a:spAutoFit/>
          </a:bodyPr>
          <a:lstStyle/>
          <a:p>
            <a:r>
              <a:rPr lang="cs-CZ" dirty="0" smtClean="0"/>
              <a:t>3.Dny</a:t>
            </a:r>
            <a:endParaRPr lang="cs-CZ" dirty="0"/>
          </a:p>
        </p:txBody>
      </p:sp>
      <p:sp>
        <p:nvSpPr>
          <p:cNvPr id="18" name="TextovéPole 17"/>
          <p:cNvSpPr txBox="1"/>
          <p:nvPr/>
        </p:nvSpPr>
        <p:spPr>
          <a:xfrm>
            <a:off x="4476989" y="1888266"/>
            <a:ext cx="1015021" cy="369332"/>
          </a:xfrm>
          <a:prstGeom prst="rect">
            <a:avLst/>
          </a:prstGeom>
          <a:noFill/>
        </p:spPr>
        <p:txBody>
          <a:bodyPr wrap="none" rtlCol="0">
            <a:spAutoFit/>
          </a:bodyPr>
          <a:lstStyle/>
          <a:p>
            <a:r>
              <a:rPr lang="cs-CZ" dirty="0" smtClean="0"/>
              <a:t>4.Světlý</a:t>
            </a:r>
            <a:endParaRPr lang="cs-CZ" dirty="0"/>
          </a:p>
        </p:txBody>
      </p:sp>
      <p:sp>
        <p:nvSpPr>
          <p:cNvPr id="19" name="TextovéPole 18"/>
          <p:cNvSpPr txBox="1"/>
          <p:nvPr/>
        </p:nvSpPr>
        <p:spPr>
          <a:xfrm>
            <a:off x="5633258" y="1888266"/>
            <a:ext cx="1180131" cy="369332"/>
          </a:xfrm>
          <a:prstGeom prst="rect">
            <a:avLst/>
          </a:prstGeom>
          <a:noFill/>
        </p:spPr>
        <p:txBody>
          <a:bodyPr wrap="none" rtlCol="0">
            <a:spAutoFit/>
          </a:bodyPr>
          <a:lstStyle/>
          <a:p>
            <a:r>
              <a:rPr lang="cs-CZ" dirty="0" smtClean="0"/>
              <a:t>5.Špinavá</a:t>
            </a:r>
            <a:endParaRPr lang="cs-CZ" dirty="0"/>
          </a:p>
        </p:txBody>
      </p:sp>
      <p:sp>
        <p:nvSpPr>
          <p:cNvPr id="20" name="TextovéPole 19"/>
          <p:cNvSpPr txBox="1"/>
          <p:nvPr/>
        </p:nvSpPr>
        <p:spPr>
          <a:xfrm>
            <a:off x="2280993" y="1888266"/>
            <a:ext cx="1125629" cy="369332"/>
          </a:xfrm>
          <a:prstGeom prst="rect">
            <a:avLst/>
          </a:prstGeom>
          <a:noFill/>
        </p:spPr>
        <p:txBody>
          <a:bodyPr wrap="none" rtlCol="0">
            <a:spAutoFit/>
          </a:bodyPr>
          <a:lstStyle/>
          <a:p>
            <a:r>
              <a:rPr lang="cs-CZ" dirty="0" smtClean="0"/>
              <a:t>2.Ošklivá</a:t>
            </a:r>
            <a:endParaRPr lang="cs-CZ" dirty="0"/>
          </a:p>
        </p:txBody>
      </p:sp>
      <p:sp>
        <p:nvSpPr>
          <p:cNvPr id="21" name="TextovéPole 20"/>
          <p:cNvSpPr txBox="1"/>
          <p:nvPr/>
        </p:nvSpPr>
        <p:spPr>
          <a:xfrm>
            <a:off x="838920" y="2279414"/>
            <a:ext cx="918841" cy="369332"/>
          </a:xfrm>
          <a:prstGeom prst="rect">
            <a:avLst/>
          </a:prstGeom>
          <a:noFill/>
        </p:spPr>
        <p:txBody>
          <a:bodyPr wrap="none" rtlCol="0">
            <a:spAutoFit/>
          </a:bodyPr>
          <a:lstStyle/>
          <a:p>
            <a:r>
              <a:rPr lang="cs-CZ" dirty="0" smtClean="0"/>
              <a:t>7.Starý</a:t>
            </a:r>
            <a:endParaRPr lang="cs-CZ" dirty="0"/>
          </a:p>
        </p:txBody>
      </p:sp>
      <p:sp>
        <p:nvSpPr>
          <p:cNvPr id="23" name="TextovéPole 22"/>
          <p:cNvSpPr txBox="1"/>
          <p:nvPr/>
        </p:nvSpPr>
        <p:spPr>
          <a:xfrm>
            <a:off x="7019405" y="1888266"/>
            <a:ext cx="971741" cy="369332"/>
          </a:xfrm>
          <a:prstGeom prst="rect">
            <a:avLst/>
          </a:prstGeom>
          <a:noFill/>
        </p:spPr>
        <p:txBody>
          <a:bodyPr wrap="none" rtlCol="0">
            <a:spAutoFit/>
          </a:bodyPr>
          <a:lstStyle/>
          <a:p>
            <a:r>
              <a:rPr lang="cs-CZ" dirty="0" smtClean="0"/>
              <a:t>6.Holka</a:t>
            </a:r>
            <a:endParaRPr lang="cs-CZ" dirty="0"/>
          </a:p>
        </p:txBody>
      </p:sp>
      <p:sp>
        <p:nvSpPr>
          <p:cNvPr id="25" name="TextovéPole 24"/>
          <p:cNvSpPr txBox="1"/>
          <p:nvPr/>
        </p:nvSpPr>
        <p:spPr>
          <a:xfrm>
            <a:off x="2293027" y="2279267"/>
            <a:ext cx="1338828" cy="369332"/>
          </a:xfrm>
          <a:prstGeom prst="rect">
            <a:avLst/>
          </a:prstGeom>
          <a:noFill/>
        </p:spPr>
        <p:txBody>
          <a:bodyPr wrap="none" rtlCol="0">
            <a:spAutoFit/>
          </a:bodyPr>
          <a:lstStyle/>
          <a:p>
            <a:r>
              <a:rPr lang="cs-CZ" dirty="0" smtClean="0"/>
              <a:t>8.Zataženo</a:t>
            </a:r>
            <a:endParaRPr lang="cs-CZ" dirty="0"/>
          </a:p>
        </p:txBody>
      </p:sp>
      <p:sp>
        <p:nvSpPr>
          <p:cNvPr id="26" name="TextovéPole 25"/>
          <p:cNvSpPr txBox="1"/>
          <p:nvPr/>
        </p:nvSpPr>
        <p:spPr>
          <a:xfrm>
            <a:off x="1219284" y="3626546"/>
            <a:ext cx="312906" cy="369332"/>
          </a:xfrm>
          <a:prstGeom prst="rect">
            <a:avLst/>
          </a:prstGeom>
          <a:noFill/>
        </p:spPr>
        <p:txBody>
          <a:bodyPr wrap="none" rtlCol="0">
            <a:spAutoFit/>
          </a:bodyPr>
          <a:lstStyle/>
          <a:p>
            <a:r>
              <a:rPr lang="cs-CZ" dirty="0" smtClean="0"/>
              <a:t>p</a:t>
            </a:r>
            <a:endParaRPr lang="cs-CZ" dirty="0"/>
          </a:p>
        </p:txBody>
      </p:sp>
      <p:sp>
        <p:nvSpPr>
          <p:cNvPr id="27" name="TextovéPole 26"/>
          <p:cNvSpPr txBox="1"/>
          <p:nvPr/>
        </p:nvSpPr>
        <p:spPr>
          <a:xfrm>
            <a:off x="1212872" y="4149080"/>
            <a:ext cx="319318" cy="369332"/>
          </a:xfrm>
          <a:prstGeom prst="rect">
            <a:avLst/>
          </a:prstGeom>
          <a:noFill/>
        </p:spPr>
        <p:txBody>
          <a:bodyPr wrap="none" rtlCol="0">
            <a:spAutoFit/>
          </a:bodyPr>
          <a:lstStyle/>
          <a:p>
            <a:r>
              <a:rPr lang="cs-CZ" dirty="0" smtClean="0"/>
              <a:t>R</a:t>
            </a:r>
            <a:endParaRPr lang="cs-CZ" dirty="0"/>
          </a:p>
        </p:txBody>
      </p:sp>
      <p:sp>
        <p:nvSpPr>
          <p:cNvPr id="28" name="TextovéPole 27"/>
          <p:cNvSpPr txBox="1"/>
          <p:nvPr/>
        </p:nvSpPr>
        <p:spPr>
          <a:xfrm>
            <a:off x="1219284" y="4725144"/>
            <a:ext cx="320922" cy="369332"/>
          </a:xfrm>
          <a:prstGeom prst="rect">
            <a:avLst/>
          </a:prstGeom>
          <a:noFill/>
        </p:spPr>
        <p:txBody>
          <a:bodyPr wrap="none" rtlCol="0">
            <a:spAutoFit/>
          </a:bodyPr>
          <a:lstStyle/>
          <a:p>
            <a:r>
              <a:rPr lang="cs-CZ" dirty="0" smtClean="0"/>
              <a:t>V</a:t>
            </a:r>
            <a:endParaRPr lang="cs-CZ" dirty="0"/>
          </a:p>
        </p:txBody>
      </p:sp>
      <p:sp>
        <p:nvSpPr>
          <p:cNvPr id="29" name="TextovéPole 28"/>
          <p:cNvSpPr txBox="1"/>
          <p:nvPr/>
        </p:nvSpPr>
        <p:spPr>
          <a:xfrm>
            <a:off x="1209666" y="5301208"/>
            <a:ext cx="332142" cy="369332"/>
          </a:xfrm>
          <a:prstGeom prst="rect">
            <a:avLst/>
          </a:prstGeom>
          <a:noFill/>
        </p:spPr>
        <p:txBody>
          <a:bodyPr wrap="none" rtlCol="0">
            <a:spAutoFit/>
          </a:bodyPr>
          <a:lstStyle/>
          <a:p>
            <a:r>
              <a:rPr lang="cs-CZ" dirty="0" smtClean="0"/>
              <a:t>N</a:t>
            </a:r>
            <a:endParaRPr lang="cs-CZ" dirty="0"/>
          </a:p>
        </p:txBody>
      </p:sp>
      <p:sp>
        <p:nvSpPr>
          <p:cNvPr id="30" name="TextovéPole 29"/>
          <p:cNvSpPr txBox="1"/>
          <p:nvPr/>
        </p:nvSpPr>
        <p:spPr>
          <a:xfrm>
            <a:off x="1248138" y="5805264"/>
            <a:ext cx="248786" cy="369332"/>
          </a:xfrm>
          <a:prstGeom prst="rect">
            <a:avLst/>
          </a:prstGeom>
          <a:noFill/>
        </p:spPr>
        <p:txBody>
          <a:bodyPr wrap="none" rtlCol="0">
            <a:spAutoFit/>
          </a:bodyPr>
          <a:lstStyle/>
          <a:p>
            <a:r>
              <a:rPr lang="cs-CZ" dirty="0" smtClean="0"/>
              <a:t>Í</a:t>
            </a:r>
            <a:endParaRPr lang="cs-CZ" dirty="0"/>
          </a:p>
        </p:txBody>
      </p:sp>
      <p:sp>
        <p:nvSpPr>
          <p:cNvPr id="33" name="TextovéPole 32"/>
          <p:cNvSpPr txBox="1"/>
          <p:nvPr/>
        </p:nvSpPr>
        <p:spPr>
          <a:xfrm>
            <a:off x="2053450" y="3046894"/>
            <a:ext cx="317716" cy="369332"/>
          </a:xfrm>
          <a:prstGeom prst="rect">
            <a:avLst/>
          </a:prstGeom>
          <a:noFill/>
        </p:spPr>
        <p:txBody>
          <a:bodyPr wrap="none" rtlCol="0">
            <a:spAutoFit/>
          </a:bodyPr>
          <a:lstStyle/>
          <a:p>
            <a:r>
              <a:rPr lang="cs-CZ" dirty="0" smtClean="0"/>
              <a:t>K</a:t>
            </a:r>
            <a:endParaRPr lang="cs-CZ" dirty="0"/>
          </a:p>
        </p:txBody>
      </p:sp>
      <p:sp>
        <p:nvSpPr>
          <p:cNvPr id="34" name="TextovéPole 33"/>
          <p:cNvSpPr txBox="1"/>
          <p:nvPr/>
        </p:nvSpPr>
        <p:spPr>
          <a:xfrm>
            <a:off x="2053450" y="3626546"/>
            <a:ext cx="319318" cy="369332"/>
          </a:xfrm>
          <a:prstGeom prst="rect">
            <a:avLst/>
          </a:prstGeom>
          <a:noFill/>
        </p:spPr>
        <p:txBody>
          <a:bodyPr wrap="none" rtlCol="0">
            <a:spAutoFit/>
          </a:bodyPr>
          <a:lstStyle/>
          <a:p>
            <a:r>
              <a:rPr lang="cs-CZ" dirty="0" smtClean="0"/>
              <a:t>R</a:t>
            </a:r>
            <a:endParaRPr lang="cs-CZ" dirty="0"/>
          </a:p>
        </p:txBody>
      </p:sp>
      <p:sp>
        <p:nvSpPr>
          <p:cNvPr id="36" name="TextovéPole 35"/>
          <p:cNvSpPr txBox="1"/>
          <p:nvPr/>
        </p:nvSpPr>
        <p:spPr>
          <a:xfrm>
            <a:off x="2053450" y="4149080"/>
            <a:ext cx="432048" cy="369332"/>
          </a:xfrm>
          <a:prstGeom prst="rect">
            <a:avLst/>
          </a:prstGeom>
          <a:noFill/>
        </p:spPr>
        <p:txBody>
          <a:bodyPr wrap="square" rtlCol="0">
            <a:spAutoFit/>
          </a:bodyPr>
          <a:lstStyle/>
          <a:p>
            <a:r>
              <a:rPr lang="cs-CZ" dirty="0" smtClean="0"/>
              <a:t>Á</a:t>
            </a:r>
            <a:endParaRPr lang="cs-CZ" dirty="0"/>
          </a:p>
        </p:txBody>
      </p:sp>
      <p:sp>
        <p:nvSpPr>
          <p:cNvPr id="37" name="TextovéPole 36"/>
          <p:cNvSpPr txBox="1"/>
          <p:nvPr/>
        </p:nvSpPr>
        <p:spPr>
          <a:xfrm>
            <a:off x="2137378" y="4725144"/>
            <a:ext cx="72008" cy="369332"/>
          </a:xfrm>
          <a:prstGeom prst="rect">
            <a:avLst/>
          </a:prstGeom>
          <a:noFill/>
        </p:spPr>
        <p:txBody>
          <a:bodyPr wrap="square" rtlCol="0">
            <a:spAutoFit/>
          </a:bodyPr>
          <a:lstStyle/>
          <a:p>
            <a:r>
              <a:rPr lang="cs-CZ" dirty="0" smtClean="0"/>
              <a:t>S</a:t>
            </a:r>
            <a:endParaRPr lang="cs-CZ" dirty="0"/>
          </a:p>
        </p:txBody>
      </p:sp>
      <p:sp>
        <p:nvSpPr>
          <p:cNvPr id="39" name="TextovéPole 38"/>
          <p:cNvSpPr txBox="1"/>
          <p:nvPr/>
        </p:nvSpPr>
        <p:spPr>
          <a:xfrm>
            <a:off x="2046237" y="5283441"/>
            <a:ext cx="332142" cy="369332"/>
          </a:xfrm>
          <a:prstGeom prst="rect">
            <a:avLst/>
          </a:prstGeom>
          <a:noFill/>
        </p:spPr>
        <p:txBody>
          <a:bodyPr wrap="none" rtlCol="0">
            <a:spAutoFit/>
          </a:bodyPr>
          <a:lstStyle/>
          <a:p>
            <a:r>
              <a:rPr lang="cs-CZ" dirty="0" smtClean="0"/>
              <a:t>N</a:t>
            </a:r>
            <a:endParaRPr lang="cs-CZ" dirty="0"/>
          </a:p>
        </p:txBody>
      </p:sp>
      <p:sp>
        <p:nvSpPr>
          <p:cNvPr id="40" name="TextovéPole 39"/>
          <p:cNvSpPr txBox="1"/>
          <p:nvPr/>
        </p:nvSpPr>
        <p:spPr>
          <a:xfrm>
            <a:off x="2051847" y="5805264"/>
            <a:ext cx="320922" cy="369332"/>
          </a:xfrm>
          <a:prstGeom prst="rect">
            <a:avLst/>
          </a:prstGeom>
          <a:noFill/>
        </p:spPr>
        <p:txBody>
          <a:bodyPr wrap="none" rtlCol="0">
            <a:spAutoFit/>
          </a:bodyPr>
          <a:lstStyle/>
          <a:p>
            <a:r>
              <a:rPr lang="cs-CZ" dirty="0" smtClean="0"/>
              <a:t>Á</a:t>
            </a:r>
            <a:endParaRPr lang="cs-CZ" dirty="0"/>
          </a:p>
        </p:txBody>
      </p:sp>
      <p:sp>
        <p:nvSpPr>
          <p:cNvPr id="41" name="TextovéPole 40"/>
          <p:cNvSpPr txBox="1"/>
          <p:nvPr/>
        </p:nvSpPr>
        <p:spPr>
          <a:xfrm>
            <a:off x="2962441" y="3046894"/>
            <a:ext cx="332142" cy="369332"/>
          </a:xfrm>
          <a:prstGeom prst="rect">
            <a:avLst/>
          </a:prstGeom>
          <a:noFill/>
        </p:spPr>
        <p:txBody>
          <a:bodyPr wrap="none" rtlCol="0">
            <a:spAutoFit/>
          </a:bodyPr>
          <a:lstStyle/>
          <a:p>
            <a:r>
              <a:rPr lang="cs-CZ" dirty="0" smtClean="0"/>
              <a:t>N</a:t>
            </a:r>
            <a:endParaRPr lang="cs-CZ" dirty="0"/>
          </a:p>
        </p:txBody>
      </p:sp>
      <p:sp>
        <p:nvSpPr>
          <p:cNvPr id="42" name="TextovéPole 41"/>
          <p:cNvSpPr txBox="1"/>
          <p:nvPr/>
        </p:nvSpPr>
        <p:spPr>
          <a:xfrm>
            <a:off x="2954425" y="3626546"/>
            <a:ext cx="340158" cy="369332"/>
          </a:xfrm>
          <a:prstGeom prst="rect">
            <a:avLst/>
          </a:prstGeom>
          <a:noFill/>
        </p:spPr>
        <p:txBody>
          <a:bodyPr wrap="none" rtlCol="0">
            <a:spAutoFit/>
          </a:bodyPr>
          <a:lstStyle/>
          <a:p>
            <a:r>
              <a:rPr lang="cs-CZ" dirty="0" smtClean="0"/>
              <a:t>O</a:t>
            </a:r>
            <a:endParaRPr lang="cs-CZ" dirty="0"/>
          </a:p>
        </p:txBody>
      </p:sp>
      <p:sp>
        <p:nvSpPr>
          <p:cNvPr id="44" name="TextovéPole 43"/>
          <p:cNvSpPr txBox="1"/>
          <p:nvPr/>
        </p:nvSpPr>
        <p:spPr>
          <a:xfrm>
            <a:off x="2962441" y="4149080"/>
            <a:ext cx="322524" cy="369332"/>
          </a:xfrm>
          <a:prstGeom prst="rect">
            <a:avLst/>
          </a:prstGeom>
          <a:noFill/>
        </p:spPr>
        <p:txBody>
          <a:bodyPr wrap="none" rtlCol="0">
            <a:spAutoFit/>
          </a:bodyPr>
          <a:lstStyle/>
          <a:p>
            <a:r>
              <a:rPr lang="cs-CZ" dirty="0" smtClean="0"/>
              <a:t>C</a:t>
            </a:r>
            <a:endParaRPr lang="cs-CZ" dirty="0"/>
          </a:p>
        </p:txBody>
      </p:sp>
      <p:sp>
        <p:nvSpPr>
          <p:cNvPr id="45" name="TextovéPole 44"/>
          <p:cNvSpPr txBox="1"/>
          <p:nvPr/>
        </p:nvSpPr>
        <p:spPr>
          <a:xfrm>
            <a:off x="2979687" y="4725144"/>
            <a:ext cx="288032" cy="369332"/>
          </a:xfrm>
          <a:prstGeom prst="rect">
            <a:avLst/>
          </a:prstGeom>
          <a:noFill/>
        </p:spPr>
        <p:txBody>
          <a:bodyPr wrap="square" rtlCol="0">
            <a:spAutoFit/>
          </a:bodyPr>
          <a:lstStyle/>
          <a:p>
            <a:r>
              <a:rPr lang="cs-CZ" dirty="0" smtClean="0"/>
              <a:t>I</a:t>
            </a:r>
            <a:endParaRPr lang="cs-CZ" dirty="0"/>
          </a:p>
        </p:txBody>
      </p:sp>
      <p:sp>
        <p:nvSpPr>
          <p:cNvPr id="46" name="TextovéPole 45"/>
          <p:cNvSpPr txBox="1"/>
          <p:nvPr/>
        </p:nvSpPr>
        <p:spPr>
          <a:xfrm>
            <a:off x="3707904" y="3626546"/>
            <a:ext cx="319318" cy="369332"/>
          </a:xfrm>
          <a:prstGeom prst="rect">
            <a:avLst/>
          </a:prstGeom>
          <a:noFill/>
        </p:spPr>
        <p:txBody>
          <a:bodyPr wrap="none" rtlCol="0">
            <a:spAutoFit/>
          </a:bodyPr>
          <a:lstStyle/>
          <a:p>
            <a:r>
              <a:rPr lang="cs-CZ" dirty="0" smtClean="0"/>
              <a:t>T</a:t>
            </a:r>
            <a:endParaRPr lang="cs-CZ" dirty="0"/>
          </a:p>
        </p:txBody>
      </p:sp>
      <p:sp>
        <p:nvSpPr>
          <p:cNvPr id="47" name="TextovéPole 46"/>
          <p:cNvSpPr txBox="1"/>
          <p:nvPr/>
        </p:nvSpPr>
        <p:spPr>
          <a:xfrm>
            <a:off x="3693477" y="4149080"/>
            <a:ext cx="348172" cy="369332"/>
          </a:xfrm>
          <a:prstGeom prst="rect">
            <a:avLst/>
          </a:prstGeom>
          <a:noFill/>
        </p:spPr>
        <p:txBody>
          <a:bodyPr wrap="none" rtlCol="0">
            <a:spAutoFit/>
          </a:bodyPr>
          <a:lstStyle/>
          <a:p>
            <a:r>
              <a:rPr lang="cs-CZ" dirty="0" smtClean="0"/>
              <a:t>M</a:t>
            </a:r>
            <a:endParaRPr lang="cs-CZ" dirty="0"/>
          </a:p>
        </p:txBody>
      </p:sp>
      <p:sp>
        <p:nvSpPr>
          <p:cNvPr id="49" name="TextovéPole 48"/>
          <p:cNvSpPr txBox="1"/>
          <p:nvPr/>
        </p:nvSpPr>
        <p:spPr>
          <a:xfrm>
            <a:off x="3707904" y="4725144"/>
            <a:ext cx="320922" cy="369332"/>
          </a:xfrm>
          <a:prstGeom prst="rect">
            <a:avLst/>
          </a:prstGeom>
          <a:noFill/>
        </p:spPr>
        <p:txBody>
          <a:bodyPr wrap="none" rtlCol="0">
            <a:spAutoFit/>
          </a:bodyPr>
          <a:lstStyle/>
          <a:p>
            <a:r>
              <a:rPr lang="cs-CZ" dirty="0" smtClean="0"/>
              <a:t>A</a:t>
            </a:r>
            <a:endParaRPr lang="cs-CZ" dirty="0"/>
          </a:p>
        </p:txBody>
      </p:sp>
      <p:sp>
        <p:nvSpPr>
          <p:cNvPr id="50" name="TextovéPole 49"/>
          <p:cNvSpPr txBox="1"/>
          <p:nvPr/>
        </p:nvSpPr>
        <p:spPr>
          <a:xfrm>
            <a:off x="3693477" y="5283441"/>
            <a:ext cx="320922" cy="369332"/>
          </a:xfrm>
          <a:prstGeom prst="rect">
            <a:avLst/>
          </a:prstGeom>
          <a:noFill/>
        </p:spPr>
        <p:txBody>
          <a:bodyPr wrap="none" rtlCol="0">
            <a:spAutoFit/>
          </a:bodyPr>
          <a:lstStyle/>
          <a:p>
            <a:r>
              <a:rPr lang="cs-CZ" dirty="0" smtClean="0"/>
              <a:t>V</a:t>
            </a:r>
            <a:endParaRPr lang="cs-CZ" dirty="0"/>
          </a:p>
        </p:txBody>
      </p:sp>
      <p:sp>
        <p:nvSpPr>
          <p:cNvPr id="51" name="TextovéPole 50"/>
          <p:cNvSpPr txBox="1"/>
          <p:nvPr/>
        </p:nvSpPr>
        <p:spPr>
          <a:xfrm>
            <a:off x="3693477" y="5792824"/>
            <a:ext cx="316112" cy="369332"/>
          </a:xfrm>
          <a:prstGeom prst="rect">
            <a:avLst/>
          </a:prstGeom>
          <a:noFill/>
        </p:spPr>
        <p:txBody>
          <a:bodyPr wrap="none" rtlCol="0">
            <a:spAutoFit/>
          </a:bodyPr>
          <a:lstStyle/>
          <a:p>
            <a:r>
              <a:rPr lang="cs-CZ" dirty="0" smtClean="0"/>
              <a:t>Ý</a:t>
            </a:r>
            <a:endParaRPr lang="cs-CZ" dirty="0"/>
          </a:p>
        </p:txBody>
      </p:sp>
      <p:sp>
        <p:nvSpPr>
          <p:cNvPr id="53" name="TextovéPole 52"/>
          <p:cNvSpPr txBox="1"/>
          <p:nvPr/>
        </p:nvSpPr>
        <p:spPr>
          <a:xfrm>
            <a:off x="4570791" y="3050411"/>
            <a:ext cx="322524" cy="369332"/>
          </a:xfrm>
          <a:prstGeom prst="rect">
            <a:avLst/>
          </a:prstGeom>
          <a:noFill/>
        </p:spPr>
        <p:txBody>
          <a:bodyPr wrap="none" rtlCol="0">
            <a:spAutoFit/>
          </a:bodyPr>
          <a:lstStyle/>
          <a:p>
            <a:r>
              <a:rPr lang="cs-CZ" dirty="0" smtClean="0"/>
              <a:t>Č</a:t>
            </a:r>
            <a:endParaRPr lang="cs-CZ" dirty="0"/>
          </a:p>
        </p:txBody>
      </p:sp>
      <p:sp>
        <p:nvSpPr>
          <p:cNvPr id="54" name="TextovéPole 53"/>
          <p:cNvSpPr txBox="1"/>
          <p:nvPr/>
        </p:nvSpPr>
        <p:spPr>
          <a:xfrm>
            <a:off x="4581382" y="3645818"/>
            <a:ext cx="248786" cy="369332"/>
          </a:xfrm>
          <a:prstGeom prst="rect">
            <a:avLst/>
          </a:prstGeom>
          <a:noFill/>
        </p:spPr>
        <p:txBody>
          <a:bodyPr wrap="none" rtlCol="0">
            <a:spAutoFit/>
          </a:bodyPr>
          <a:lstStyle/>
          <a:p>
            <a:r>
              <a:rPr lang="cs-CZ" dirty="0" smtClean="0"/>
              <a:t>I</a:t>
            </a:r>
            <a:endParaRPr lang="cs-CZ" dirty="0"/>
          </a:p>
        </p:txBody>
      </p:sp>
      <p:sp>
        <p:nvSpPr>
          <p:cNvPr id="56" name="TextovéPole 55"/>
          <p:cNvSpPr txBox="1"/>
          <p:nvPr/>
        </p:nvSpPr>
        <p:spPr>
          <a:xfrm>
            <a:off x="4585316" y="4152190"/>
            <a:ext cx="295274" cy="369332"/>
          </a:xfrm>
          <a:prstGeom prst="rect">
            <a:avLst/>
          </a:prstGeom>
          <a:noFill/>
        </p:spPr>
        <p:txBody>
          <a:bodyPr wrap="none" rtlCol="0">
            <a:spAutoFit/>
          </a:bodyPr>
          <a:lstStyle/>
          <a:p>
            <a:r>
              <a:rPr lang="cs-CZ" dirty="0" smtClean="0"/>
              <a:t>S</a:t>
            </a:r>
            <a:endParaRPr lang="cs-CZ" dirty="0"/>
          </a:p>
        </p:txBody>
      </p:sp>
      <p:sp>
        <p:nvSpPr>
          <p:cNvPr id="57" name="TextovéPole 56"/>
          <p:cNvSpPr txBox="1"/>
          <p:nvPr/>
        </p:nvSpPr>
        <p:spPr>
          <a:xfrm>
            <a:off x="4570791" y="4725144"/>
            <a:ext cx="319318" cy="369332"/>
          </a:xfrm>
          <a:prstGeom prst="rect">
            <a:avLst/>
          </a:prstGeom>
          <a:noFill/>
        </p:spPr>
        <p:txBody>
          <a:bodyPr wrap="none" rtlCol="0">
            <a:spAutoFit/>
          </a:bodyPr>
          <a:lstStyle/>
          <a:p>
            <a:r>
              <a:rPr lang="cs-CZ" dirty="0" smtClean="0"/>
              <a:t>T</a:t>
            </a:r>
            <a:endParaRPr lang="cs-CZ" dirty="0"/>
          </a:p>
        </p:txBody>
      </p:sp>
      <p:sp>
        <p:nvSpPr>
          <p:cNvPr id="58" name="TextovéPole 57"/>
          <p:cNvSpPr txBox="1"/>
          <p:nvPr/>
        </p:nvSpPr>
        <p:spPr>
          <a:xfrm>
            <a:off x="4607660" y="5301208"/>
            <a:ext cx="320922" cy="369332"/>
          </a:xfrm>
          <a:prstGeom prst="rect">
            <a:avLst/>
          </a:prstGeom>
          <a:noFill/>
        </p:spPr>
        <p:txBody>
          <a:bodyPr wrap="none" rtlCol="0">
            <a:spAutoFit/>
          </a:bodyPr>
          <a:lstStyle/>
          <a:p>
            <a:r>
              <a:rPr lang="cs-CZ" dirty="0" smtClean="0"/>
              <a:t>Á</a:t>
            </a:r>
            <a:endParaRPr lang="cs-CZ" dirty="0"/>
          </a:p>
        </p:txBody>
      </p:sp>
      <p:sp>
        <p:nvSpPr>
          <p:cNvPr id="59" name="TextovéPole 58"/>
          <p:cNvSpPr txBox="1"/>
          <p:nvPr/>
        </p:nvSpPr>
        <p:spPr>
          <a:xfrm>
            <a:off x="5436096" y="3645818"/>
            <a:ext cx="317716" cy="369332"/>
          </a:xfrm>
          <a:prstGeom prst="rect">
            <a:avLst/>
          </a:prstGeom>
          <a:noFill/>
        </p:spPr>
        <p:txBody>
          <a:bodyPr wrap="none" rtlCol="0">
            <a:spAutoFit/>
          </a:bodyPr>
          <a:lstStyle/>
          <a:p>
            <a:r>
              <a:rPr lang="cs-CZ" dirty="0" smtClean="0"/>
              <a:t>K</a:t>
            </a:r>
            <a:endParaRPr lang="cs-CZ" dirty="0"/>
          </a:p>
        </p:txBody>
      </p:sp>
      <p:sp>
        <p:nvSpPr>
          <p:cNvPr id="60" name="TextovéPole 59"/>
          <p:cNvSpPr txBox="1"/>
          <p:nvPr/>
        </p:nvSpPr>
        <p:spPr>
          <a:xfrm>
            <a:off x="5444111" y="4140998"/>
            <a:ext cx="301686" cy="369332"/>
          </a:xfrm>
          <a:prstGeom prst="rect">
            <a:avLst/>
          </a:prstGeom>
          <a:noFill/>
        </p:spPr>
        <p:txBody>
          <a:bodyPr wrap="none" rtlCol="0">
            <a:spAutoFit/>
          </a:bodyPr>
          <a:lstStyle/>
          <a:p>
            <a:r>
              <a:rPr lang="cs-CZ" dirty="0" smtClean="0"/>
              <a:t>L</a:t>
            </a:r>
            <a:endParaRPr lang="cs-CZ" dirty="0"/>
          </a:p>
        </p:txBody>
      </p:sp>
      <p:sp>
        <p:nvSpPr>
          <p:cNvPr id="61" name="TextovéPole 60"/>
          <p:cNvSpPr txBox="1"/>
          <p:nvPr/>
        </p:nvSpPr>
        <p:spPr>
          <a:xfrm>
            <a:off x="5412051" y="4719262"/>
            <a:ext cx="333746" cy="369332"/>
          </a:xfrm>
          <a:prstGeom prst="rect">
            <a:avLst/>
          </a:prstGeom>
          <a:noFill/>
        </p:spPr>
        <p:txBody>
          <a:bodyPr wrap="none" rtlCol="0">
            <a:spAutoFit/>
          </a:bodyPr>
          <a:lstStyle/>
          <a:p>
            <a:r>
              <a:rPr lang="cs-CZ" dirty="0" smtClean="0"/>
              <a:t>U</a:t>
            </a:r>
            <a:endParaRPr lang="cs-CZ" dirty="0"/>
          </a:p>
        </p:txBody>
      </p:sp>
      <p:sp>
        <p:nvSpPr>
          <p:cNvPr id="62" name="TextovéPole 61"/>
          <p:cNvSpPr txBox="1"/>
          <p:nvPr/>
        </p:nvSpPr>
        <p:spPr>
          <a:xfrm>
            <a:off x="5428081" y="5301634"/>
            <a:ext cx="317716" cy="369332"/>
          </a:xfrm>
          <a:prstGeom prst="rect">
            <a:avLst/>
          </a:prstGeom>
          <a:noFill/>
        </p:spPr>
        <p:txBody>
          <a:bodyPr wrap="none" rtlCol="0">
            <a:spAutoFit/>
          </a:bodyPr>
          <a:lstStyle/>
          <a:p>
            <a:r>
              <a:rPr lang="cs-CZ" dirty="0" smtClean="0"/>
              <a:t>K</a:t>
            </a:r>
            <a:endParaRPr lang="cs-CZ" dirty="0"/>
          </a:p>
        </p:txBody>
      </p:sp>
      <p:sp>
        <p:nvSpPr>
          <p:cNvPr id="63" name="TextovéPole 62"/>
          <p:cNvSpPr txBox="1"/>
          <p:nvPr/>
        </p:nvSpPr>
        <p:spPr>
          <a:xfrm>
            <a:off x="6223323" y="3050411"/>
            <a:ext cx="348172" cy="369332"/>
          </a:xfrm>
          <a:prstGeom prst="rect">
            <a:avLst/>
          </a:prstGeom>
          <a:noFill/>
        </p:spPr>
        <p:txBody>
          <a:bodyPr wrap="none" rtlCol="0">
            <a:spAutoFit/>
          </a:bodyPr>
          <a:lstStyle/>
          <a:p>
            <a:r>
              <a:rPr lang="cs-CZ" dirty="0" smtClean="0"/>
              <a:t>M</a:t>
            </a:r>
            <a:endParaRPr lang="cs-CZ" dirty="0"/>
          </a:p>
        </p:txBody>
      </p:sp>
      <p:sp>
        <p:nvSpPr>
          <p:cNvPr id="64" name="TextovéPole 63"/>
          <p:cNvSpPr txBox="1"/>
          <p:nvPr/>
        </p:nvSpPr>
        <p:spPr>
          <a:xfrm>
            <a:off x="6246566" y="3645818"/>
            <a:ext cx="301686" cy="369332"/>
          </a:xfrm>
          <a:prstGeom prst="rect">
            <a:avLst/>
          </a:prstGeom>
          <a:noFill/>
        </p:spPr>
        <p:txBody>
          <a:bodyPr wrap="none" rtlCol="0">
            <a:spAutoFit/>
          </a:bodyPr>
          <a:lstStyle/>
          <a:p>
            <a:r>
              <a:rPr lang="cs-CZ" dirty="0" smtClean="0"/>
              <a:t>L</a:t>
            </a:r>
            <a:endParaRPr lang="cs-CZ" dirty="0"/>
          </a:p>
        </p:txBody>
      </p:sp>
      <p:sp>
        <p:nvSpPr>
          <p:cNvPr id="65" name="TextovéPole 64"/>
          <p:cNvSpPr txBox="1"/>
          <p:nvPr/>
        </p:nvSpPr>
        <p:spPr>
          <a:xfrm>
            <a:off x="6223323" y="4152190"/>
            <a:ext cx="320922" cy="369332"/>
          </a:xfrm>
          <a:prstGeom prst="rect">
            <a:avLst/>
          </a:prstGeom>
          <a:noFill/>
        </p:spPr>
        <p:txBody>
          <a:bodyPr wrap="none" rtlCol="0">
            <a:spAutoFit/>
          </a:bodyPr>
          <a:lstStyle/>
          <a:p>
            <a:r>
              <a:rPr lang="cs-CZ" dirty="0" smtClean="0"/>
              <a:t>A</a:t>
            </a:r>
            <a:endParaRPr lang="cs-CZ" dirty="0"/>
          </a:p>
        </p:txBody>
      </p:sp>
      <p:sp>
        <p:nvSpPr>
          <p:cNvPr id="66" name="TextovéPole 65"/>
          <p:cNvSpPr txBox="1"/>
          <p:nvPr/>
        </p:nvSpPr>
        <p:spPr>
          <a:xfrm>
            <a:off x="6218515" y="4719262"/>
            <a:ext cx="325730" cy="369332"/>
          </a:xfrm>
          <a:prstGeom prst="rect">
            <a:avLst/>
          </a:prstGeom>
          <a:noFill/>
        </p:spPr>
        <p:txBody>
          <a:bodyPr wrap="none" rtlCol="0">
            <a:spAutoFit/>
          </a:bodyPr>
          <a:lstStyle/>
          <a:p>
            <a:r>
              <a:rPr lang="cs-CZ" dirty="0" smtClean="0"/>
              <a:t>D</a:t>
            </a:r>
            <a:endParaRPr lang="cs-CZ" dirty="0"/>
          </a:p>
        </p:txBody>
      </p:sp>
      <p:sp>
        <p:nvSpPr>
          <p:cNvPr id="67" name="TextovéPole 66"/>
          <p:cNvSpPr txBox="1"/>
          <p:nvPr/>
        </p:nvSpPr>
        <p:spPr>
          <a:xfrm>
            <a:off x="6238842" y="5283441"/>
            <a:ext cx="316112" cy="369332"/>
          </a:xfrm>
          <a:prstGeom prst="rect">
            <a:avLst/>
          </a:prstGeom>
          <a:noFill/>
        </p:spPr>
        <p:txBody>
          <a:bodyPr wrap="none" rtlCol="0">
            <a:spAutoFit/>
          </a:bodyPr>
          <a:lstStyle/>
          <a:p>
            <a:r>
              <a:rPr lang="cs-CZ" dirty="0" smtClean="0"/>
              <a:t>Ý</a:t>
            </a:r>
            <a:endParaRPr lang="cs-CZ" dirty="0"/>
          </a:p>
        </p:txBody>
      </p:sp>
      <p:sp>
        <p:nvSpPr>
          <p:cNvPr id="68" name="TextovéPole 67"/>
          <p:cNvSpPr txBox="1"/>
          <p:nvPr/>
        </p:nvSpPr>
        <p:spPr>
          <a:xfrm>
            <a:off x="7067495" y="3050411"/>
            <a:ext cx="295274" cy="369332"/>
          </a:xfrm>
          <a:prstGeom prst="rect">
            <a:avLst/>
          </a:prstGeom>
          <a:noFill/>
        </p:spPr>
        <p:txBody>
          <a:bodyPr wrap="none" rtlCol="0">
            <a:spAutoFit/>
          </a:bodyPr>
          <a:lstStyle/>
          <a:p>
            <a:r>
              <a:rPr lang="cs-CZ" dirty="0" smtClean="0"/>
              <a:t>J</a:t>
            </a:r>
            <a:endParaRPr lang="cs-CZ" dirty="0"/>
          </a:p>
        </p:txBody>
      </p:sp>
      <p:sp>
        <p:nvSpPr>
          <p:cNvPr id="69" name="TextovéPole 68"/>
          <p:cNvSpPr txBox="1"/>
          <p:nvPr/>
        </p:nvSpPr>
        <p:spPr>
          <a:xfrm>
            <a:off x="7019405" y="3599710"/>
            <a:ext cx="320922" cy="369332"/>
          </a:xfrm>
          <a:prstGeom prst="rect">
            <a:avLst/>
          </a:prstGeom>
          <a:noFill/>
        </p:spPr>
        <p:txBody>
          <a:bodyPr wrap="none" rtlCol="0">
            <a:spAutoFit/>
          </a:bodyPr>
          <a:lstStyle/>
          <a:p>
            <a:r>
              <a:rPr lang="cs-CZ" dirty="0" smtClean="0"/>
              <a:t>A</a:t>
            </a:r>
            <a:endParaRPr lang="cs-CZ" dirty="0"/>
          </a:p>
        </p:txBody>
      </p:sp>
      <p:sp>
        <p:nvSpPr>
          <p:cNvPr id="70" name="TextovéPole 69"/>
          <p:cNvSpPr txBox="1"/>
          <p:nvPr/>
        </p:nvSpPr>
        <p:spPr>
          <a:xfrm>
            <a:off x="7067495" y="4152190"/>
            <a:ext cx="295274" cy="369332"/>
          </a:xfrm>
          <a:prstGeom prst="rect">
            <a:avLst/>
          </a:prstGeom>
          <a:noFill/>
        </p:spPr>
        <p:txBody>
          <a:bodyPr wrap="none" rtlCol="0">
            <a:spAutoFit/>
          </a:bodyPr>
          <a:lstStyle/>
          <a:p>
            <a:r>
              <a:rPr lang="cs-CZ" dirty="0" smtClean="0"/>
              <a:t>S</a:t>
            </a:r>
            <a:endParaRPr lang="cs-CZ" dirty="0"/>
          </a:p>
        </p:txBody>
      </p:sp>
      <p:sp>
        <p:nvSpPr>
          <p:cNvPr id="71" name="TextovéPole 70"/>
          <p:cNvSpPr txBox="1"/>
          <p:nvPr/>
        </p:nvSpPr>
        <p:spPr>
          <a:xfrm>
            <a:off x="7053295" y="4725144"/>
            <a:ext cx="332142" cy="369332"/>
          </a:xfrm>
          <a:prstGeom prst="rect">
            <a:avLst/>
          </a:prstGeom>
          <a:noFill/>
        </p:spPr>
        <p:txBody>
          <a:bodyPr wrap="none" rtlCol="0">
            <a:spAutoFit/>
          </a:bodyPr>
          <a:lstStyle/>
          <a:p>
            <a:r>
              <a:rPr lang="cs-CZ" dirty="0" smtClean="0"/>
              <a:t>N</a:t>
            </a:r>
            <a:endParaRPr lang="cs-CZ" dirty="0"/>
          </a:p>
        </p:txBody>
      </p:sp>
      <p:sp>
        <p:nvSpPr>
          <p:cNvPr id="73" name="TextovéPole 72"/>
          <p:cNvSpPr txBox="1"/>
          <p:nvPr/>
        </p:nvSpPr>
        <p:spPr>
          <a:xfrm>
            <a:off x="7053295" y="5243584"/>
            <a:ext cx="432048" cy="369332"/>
          </a:xfrm>
          <a:prstGeom prst="rect">
            <a:avLst/>
          </a:prstGeom>
          <a:noFill/>
        </p:spPr>
        <p:txBody>
          <a:bodyPr wrap="square" rtlCol="0">
            <a:spAutoFit/>
          </a:bodyPr>
          <a:lstStyle/>
          <a:p>
            <a:r>
              <a:rPr lang="cs-CZ" dirty="0" smtClean="0"/>
              <a:t>O</a:t>
            </a:r>
            <a:endParaRPr lang="cs-CZ" dirty="0"/>
          </a:p>
        </p:txBody>
      </p:sp>
      <p:sp>
        <p:nvSpPr>
          <p:cNvPr id="75" name="TextovéPole 74"/>
          <p:cNvSpPr txBox="1"/>
          <p:nvPr/>
        </p:nvSpPr>
        <p:spPr>
          <a:xfrm>
            <a:off x="7917230" y="3626108"/>
            <a:ext cx="325730" cy="369332"/>
          </a:xfrm>
          <a:prstGeom prst="rect">
            <a:avLst/>
          </a:prstGeom>
          <a:noFill/>
        </p:spPr>
        <p:txBody>
          <a:bodyPr wrap="none" rtlCol="0">
            <a:spAutoFit/>
          </a:bodyPr>
          <a:lstStyle/>
          <a:p>
            <a:r>
              <a:rPr lang="cs-CZ" dirty="0" smtClean="0"/>
              <a:t>D</a:t>
            </a:r>
            <a:endParaRPr lang="cs-CZ" dirty="0"/>
          </a:p>
        </p:txBody>
      </p:sp>
      <p:sp>
        <p:nvSpPr>
          <p:cNvPr id="76" name="TextovéPole 75"/>
          <p:cNvSpPr txBox="1"/>
          <p:nvPr/>
        </p:nvSpPr>
        <p:spPr>
          <a:xfrm>
            <a:off x="7910016" y="4152190"/>
            <a:ext cx="340158" cy="369332"/>
          </a:xfrm>
          <a:prstGeom prst="rect">
            <a:avLst/>
          </a:prstGeom>
          <a:noFill/>
        </p:spPr>
        <p:txBody>
          <a:bodyPr wrap="none" rtlCol="0">
            <a:spAutoFit/>
          </a:bodyPr>
          <a:lstStyle/>
          <a:p>
            <a:r>
              <a:rPr lang="cs-CZ" dirty="0" smtClean="0"/>
              <a:t>O</a:t>
            </a:r>
            <a:endParaRPr lang="cs-CZ" dirty="0"/>
          </a:p>
        </p:txBody>
      </p:sp>
      <p:sp>
        <p:nvSpPr>
          <p:cNvPr id="77" name="TextovéPole 76"/>
          <p:cNvSpPr txBox="1"/>
          <p:nvPr/>
        </p:nvSpPr>
        <p:spPr>
          <a:xfrm>
            <a:off x="7910016" y="4719262"/>
            <a:ext cx="314510" cy="369332"/>
          </a:xfrm>
          <a:prstGeom prst="rect">
            <a:avLst/>
          </a:prstGeom>
          <a:noFill/>
        </p:spPr>
        <p:txBody>
          <a:bodyPr wrap="none" rtlCol="0">
            <a:spAutoFit/>
          </a:bodyPr>
          <a:lstStyle/>
          <a:p>
            <a:r>
              <a:rPr lang="cs-CZ" dirty="0" smtClean="0"/>
              <a:t>B</a:t>
            </a:r>
            <a:endParaRPr lang="cs-CZ" dirty="0"/>
          </a:p>
        </p:txBody>
      </p:sp>
      <p:sp>
        <p:nvSpPr>
          <p:cNvPr id="78" name="TextovéPole 77"/>
          <p:cNvSpPr txBox="1"/>
          <p:nvPr/>
        </p:nvSpPr>
        <p:spPr>
          <a:xfrm>
            <a:off x="7911572" y="5283441"/>
            <a:ext cx="319318" cy="369332"/>
          </a:xfrm>
          <a:prstGeom prst="rect">
            <a:avLst/>
          </a:prstGeom>
          <a:noFill/>
        </p:spPr>
        <p:txBody>
          <a:bodyPr wrap="none" rtlCol="0">
            <a:spAutoFit/>
          </a:bodyPr>
          <a:lstStyle/>
          <a:p>
            <a:r>
              <a:rPr lang="cs-CZ" dirty="0" smtClean="0"/>
              <a:t>R</a:t>
            </a:r>
            <a:endParaRPr lang="cs-CZ" dirty="0"/>
          </a:p>
        </p:txBody>
      </p:sp>
      <p:sp>
        <p:nvSpPr>
          <p:cNvPr id="79" name="TextovéPole 78"/>
          <p:cNvSpPr txBox="1"/>
          <p:nvPr/>
        </p:nvSpPr>
        <p:spPr>
          <a:xfrm>
            <a:off x="7884368" y="5805264"/>
            <a:ext cx="340158" cy="369332"/>
          </a:xfrm>
          <a:prstGeom prst="rect">
            <a:avLst/>
          </a:prstGeom>
          <a:noFill/>
        </p:spPr>
        <p:txBody>
          <a:bodyPr wrap="none" rtlCol="0">
            <a:spAutoFit/>
          </a:bodyPr>
          <a:lstStyle/>
          <a:p>
            <a:r>
              <a:rPr lang="cs-CZ" dirty="0" smtClean="0"/>
              <a:t>O</a:t>
            </a:r>
            <a:endParaRPr lang="cs-CZ" dirty="0"/>
          </a:p>
        </p:txBody>
      </p:sp>
    </p:spTree>
    <p:extLst>
      <p:ext uri="{BB962C8B-B14F-4D97-AF65-F5344CB8AC3E}">
        <p14:creationId xmlns:p14="http://schemas.microsoft.com/office/powerpoint/2010/main" val="20848893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fill="hold"/>
                                        <p:tgtEl>
                                          <p:spTgt spid="26"/>
                                        </p:tgtEl>
                                        <p:attrNameLst>
                                          <p:attrName>ppt_x</p:attrName>
                                        </p:attrNameLst>
                                      </p:cBhvr>
                                      <p:tavLst>
                                        <p:tav tm="0">
                                          <p:val>
                                            <p:strVal val="#ppt_x"/>
                                          </p:val>
                                        </p:tav>
                                        <p:tav tm="100000">
                                          <p:val>
                                            <p:strVal val="#ppt_x"/>
                                          </p:val>
                                        </p:tav>
                                      </p:tavLst>
                                    </p:anim>
                                    <p:anim calcmode="lin" valueType="num">
                                      <p:cBhvr additive="base">
                                        <p:cTn id="8"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7"/>
                                        </p:tgtEl>
                                        <p:attrNameLst>
                                          <p:attrName>style.visibility</p:attrName>
                                        </p:attrNameLst>
                                      </p:cBhvr>
                                      <p:to>
                                        <p:strVal val="visible"/>
                                      </p:to>
                                    </p:set>
                                    <p:anim calcmode="lin" valueType="num">
                                      <p:cBhvr additive="base">
                                        <p:cTn id="13" dur="500" fill="hold"/>
                                        <p:tgtEl>
                                          <p:spTgt spid="27"/>
                                        </p:tgtEl>
                                        <p:attrNameLst>
                                          <p:attrName>ppt_x</p:attrName>
                                        </p:attrNameLst>
                                      </p:cBhvr>
                                      <p:tavLst>
                                        <p:tav tm="0">
                                          <p:val>
                                            <p:strVal val="#ppt_x"/>
                                          </p:val>
                                        </p:tav>
                                        <p:tav tm="100000">
                                          <p:val>
                                            <p:strVal val="#ppt_x"/>
                                          </p:val>
                                        </p:tav>
                                      </p:tavLst>
                                    </p:anim>
                                    <p:anim calcmode="lin" valueType="num">
                                      <p:cBhvr additive="base">
                                        <p:cTn id="14"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8"/>
                                        </p:tgtEl>
                                        <p:attrNameLst>
                                          <p:attrName>style.visibility</p:attrName>
                                        </p:attrNameLst>
                                      </p:cBhvr>
                                      <p:to>
                                        <p:strVal val="visible"/>
                                      </p:to>
                                    </p:set>
                                    <p:anim calcmode="lin" valueType="num">
                                      <p:cBhvr additive="base">
                                        <p:cTn id="19" dur="500" fill="hold"/>
                                        <p:tgtEl>
                                          <p:spTgt spid="28"/>
                                        </p:tgtEl>
                                        <p:attrNameLst>
                                          <p:attrName>ppt_x</p:attrName>
                                        </p:attrNameLst>
                                      </p:cBhvr>
                                      <p:tavLst>
                                        <p:tav tm="0">
                                          <p:val>
                                            <p:strVal val="#ppt_x"/>
                                          </p:val>
                                        </p:tav>
                                        <p:tav tm="100000">
                                          <p:val>
                                            <p:strVal val="#ppt_x"/>
                                          </p:val>
                                        </p:tav>
                                      </p:tavLst>
                                    </p:anim>
                                    <p:anim calcmode="lin" valueType="num">
                                      <p:cBhvr additive="base">
                                        <p:cTn id="20"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9"/>
                                        </p:tgtEl>
                                        <p:attrNameLst>
                                          <p:attrName>style.visibility</p:attrName>
                                        </p:attrNameLst>
                                      </p:cBhvr>
                                      <p:to>
                                        <p:strVal val="visible"/>
                                      </p:to>
                                    </p:set>
                                    <p:anim calcmode="lin" valueType="num">
                                      <p:cBhvr additive="base">
                                        <p:cTn id="25" dur="500" fill="hold"/>
                                        <p:tgtEl>
                                          <p:spTgt spid="29"/>
                                        </p:tgtEl>
                                        <p:attrNameLst>
                                          <p:attrName>ppt_x</p:attrName>
                                        </p:attrNameLst>
                                      </p:cBhvr>
                                      <p:tavLst>
                                        <p:tav tm="0">
                                          <p:val>
                                            <p:strVal val="#ppt_x"/>
                                          </p:val>
                                        </p:tav>
                                        <p:tav tm="100000">
                                          <p:val>
                                            <p:strVal val="#ppt_x"/>
                                          </p:val>
                                        </p:tav>
                                      </p:tavLst>
                                    </p:anim>
                                    <p:anim calcmode="lin" valueType="num">
                                      <p:cBhvr additive="base">
                                        <p:cTn id="26"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0"/>
                                        </p:tgtEl>
                                        <p:attrNameLst>
                                          <p:attrName>style.visibility</p:attrName>
                                        </p:attrNameLst>
                                      </p:cBhvr>
                                      <p:to>
                                        <p:strVal val="visible"/>
                                      </p:to>
                                    </p:set>
                                    <p:anim calcmode="lin" valueType="num">
                                      <p:cBhvr additive="base">
                                        <p:cTn id="31" dur="500" fill="hold"/>
                                        <p:tgtEl>
                                          <p:spTgt spid="30"/>
                                        </p:tgtEl>
                                        <p:attrNameLst>
                                          <p:attrName>ppt_x</p:attrName>
                                        </p:attrNameLst>
                                      </p:cBhvr>
                                      <p:tavLst>
                                        <p:tav tm="0">
                                          <p:val>
                                            <p:strVal val="#ppt_x"/>
                                          </p:val>
                                        </p:tav>
                                        <p:tav tm="100000">
                                          <p:val>
                                            <p:strVal val="#ppt_x"/>
                                          </p:val>
                                        </p:tav>
                                      </p:tavLst>
                                    </p:anim>
                                    <p:anim calcmode="lin" valueType="num">
                                      <p:cBhvr additive="base">
                                        <p:cTn id="32"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3"/>
                                        </p:tgtEl>
                                        <p:attrNameLst>
                                          <p:attrName>style.visibility</p:attrName>
                                        </p:attrNameLst>
                                      </p:cBhvr>
                                      <p:to>
                                        <p:strVal val="visible"/>
                                      </p:to>
                                    </p:set>
                                    <p:anim calcmode="lin" valueType="num">
                                      <p:cBhvr additive="base">
                                        <p:cTn id="37" dur="500" fill="hold"/>
                                        <p:tgtEl>
                                          <p:spTgt spid="33"/>
                                        </p:tgtEl>
                                        <p:attrNameLst>
                                          <p:attrName>ppt_x</p:attrName>
                                        </p:attrNameLst>
                                      </p:cBhvr>
                                      <p:tavLst>
                                        <p:tav tm="0">
                                          <p:val>
                                            <p:strVal val="#ppt_x"/>
                                          </p:val>
                                        </p:tav>
                                        <p:tav tm="100000">
                                          <p:val>
                                            <p:strVal val="#ppt_x"/>
                                          </p:val>
                                        </p:tav>
                                      </p:tavLst>
                                    </p:anim>
                                    <p:anim calcmode="lin" valueType="num">
                                      <p:cBhvr additive="base">
                                        <p:cTn id="38"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4"/>
                                        </p:tgtEl>
                                        <p:attrNameLst>
                                          <p:attrName>style.visibility</p:attrName>
                                        </p:attrNameLst>
                                      </p:cBhvr>
                                      <p:to>
                                        <p:strVal val="visible"/>
                                      </p:to>
                                    </p:set>
                                    <p:anim calcmode="lin" valueType="num">
                                      <p:cBhvr additive="base">
                                        <p:cTn id="43" dur="500" fill="hold"/>
                                        <p:tgtEl>
                                          <p:spTgt spid="34"/>
                                        </p:tgtEl>
                                        <p:attrNameLst>
                                          <p:attrName>ppt_x</p:attrName>
                                        </p:attrNameLst>
                                      </p:cBhvr>
                                      <p:tavLst>
                                        <p:tav tm="0">
                                          <p:val>
                                            <p:strVal val="#ppt_x"/>
                                          </p:val>
                                        </p:tav>
                                        <p:tav tm="100000">
                                          <p:val>
                                            <p:strVal val="#ppt_x"/>
                                          </p:val>
                                        </p:tav>
                                      </p:tavLst>
                                    </p:anim>
                                    <p:anim calcmode="lin" valueType="num">
                                      <p:cBhvr additive="base">
                                        <p:cTn id="44"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6"/>
                                        </p:tgtEl>
                                        <p:attrNameLst>
                                          <p:attrName>style.visibility</p:attrName>
                                        </p:attrNameLst>
                                      </p:cBhvr>
                                      <p:to>
                                        <p:strVal val="visible"/>
                                      </p:to>
                                    </p:set>
                                    <p:anim calcmode="lin" valueType="num">
                                      <p:cBhvr additive="base">
                                        <p:cTn id="49" dur="500" fill="hold"/>
                                        <p:tgtEl>
                                          <p:spTgt spid="36"/>
                                        </p:tgtEl>
                                        <p:attrNameLst>
                                          <p:attrName>ppt_x</p:attrName>
                                        </p:attrNameLst>
                                      </p:cBhvr>
                                      <p:tavLst>
                                        <p:tav tm="0">
                                          <p:val>
                                            <p:strVal val="#ppt_x"/>
                                          </p:val>
                                        </p:tav>
                                        <p:tav tm="100000">
                                          <p:val>
                                            <p:strVal val="#ppt_x"/>
                                          </p:val>
                                        </p:tav>
                                      </p:tavLst>
                                    </p:anim>
                                    <p:anim calcmode="lin" valueType="num">
                                      <p:cBhvr additive="base">
                                        <p:cTn id="50"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7"/>
                                        </p:tgtEl>
                                        <p:attrNameLst>
                                          <p:attrName>style.visibility</p:attrName>
                                        </p:attrNameLst>
                                      </p:cBhvr>
                                      <p:to>
                                        <p:strVal val="visible"/>
                                      </p:to>
                                    </p:set>
                                    <p:anim calcmode="lin" valueType="num">
                                      <p:cBhvr additive="base">
                                        <p:cTn id="55" dur="500" fill="hold"/>
                                        <p:tgtEl>
                                          <p:spTgt spid="37"/>
                                        </p:tgtEl>
                                        <p:attrNameLst>
                                          <p:attrName>ppt_x</p:attrName>
                                        </p:attrNameLst>
                                      </p:cBhvr>
                                      <p:tavLst>
                                        <p:tav tm="0">
                                          <p:val>
                                            <p:strVal val="#ppt_x"/>
                                          </p:val>
                                        </p:tav>
                                        <p:tav tm="100000">
                                          <p:val>
                                            <p:strVal val="#ppt_x"/>
                                          </p:val>
                                        </p:tav>
                                      </p:tavLst>
                                    </p:anim>
                                    <p:anim calcmode="lin" valueType="num">
                                      <p:cBhvr additive="base">
                                        <p:cTn id="56"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9"/>
                                        </p:tgtEl>
                                        <p:attrNameLst>
                                          <p:attrName>style.visibility</p:attrName>
                                        </p:attrNameLst>
                                      </p:cBhvr>
                                      <p:to>
                                        <p:strVal val="visible"/>
                                      </p:to>
                                    </p:set>
                                    <p:anim calcmode="lin" valueType="num">
                                      <p:cBhvr additive="base">
                                        <p:cTn id="61" dur="500" fill="hold"/>
                                        <p:tgtEl>
                                          <p:spTgt spid="39"/>
                                        </p:tgtEl>
                                        <p:attrNameLst>
                                          <p:attrName>ppt_x</p:attrName>
                                        </p:attrNameLst>
                                      </p:cBhvr>
                                      <p:tavLst>
                                        <p:tav tm="0">
                                          <p:val>
                                            <p:strVal val="#ppt_x"/>
                                          </p:val>
                                        </p:tav>
                                        <p:tav tm="100000">
                                          <p:val>
                                            <p:strVal val="#ppt_x"/>
                                          </p:val>
                                        </p:tav>
                                      </p:tavLst>
                                    </p:anim>
                                    <p:anim calcmode="lin" valueType="num">
                                      <p:cBhvr additive="base">
                                        <p:cTn id="62"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0"/>
                                        </p:tgtEl>
                                        <p:attrNameLst>
                                          <p:attrName>style.visibility</p:attrName>
                                        </p:attrNameLst>
                                      </p:cBhvr>
                                      <p:to>
                                        <p:strVal val="visible"/>
                                      </p:to>
                                    </p:set>
                                    <p:anim calcmode="lin" valueType="num">
                                      <p:cBhvr additive="base">
                                        <p:cTn id="67" dur="500" fill="hold"/>
                                        <p:tgtEl>
                                          <p:spTgt spid="40"/>
                                        </p:tgtEl>
                                        <p:attrNameLst>
                                          <p:attrName>ppt_x</p:attrName>
                                        </p:attrNameLst>
                                      </p:cBhvr>
                                      <p:tavLst>
                                        <p:tav tm="0">
                                          <p:val>
                                            <p:strVal val="#ppt_x"/>
                                          </p:val>
                                        </p:tav>
                                        <p:tav tm="100000">
                                          <p:val>
                                            <p:strVal val="#ppt_x"/>
                                          </p:val>
                                        </p:tav>
                                      </p:tavLst>
                                    </p:anim>
                                    <p:anim calcmode="lin" valueType="num">
                                      <p:cBhvr additive="base">
                                        <p:cTn id="68"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1"/>
                                        </p:tgtEl>
                                        <p:attrNameLst>
                                          <p:attrName>style.visibility</p:attrName>
                                        </p:attrNameLst>
                                      </p:cBhvr>
                                      <p:to>
                                        <p:strVal val="visible"/>
                                      </p:to>
                                    </p:set>
                                    <p:anim calcmode="lin" valueType="num">
                                      <p:cBhvr additive="base">
                                        <p:cTn id="73" dur="500" fill="hold"/>
                                        <p:tgtEl>
                                          <p:spTgt spid="41"/>
                                        </p:tgtEl>
                                        <p:attrNameLst>
                                          <p:attrName>ppt_x</p:attrName>
                                        </p:attrNameLst>
                                      </p:cBhvr>
                                      <p:tavLst>
                                        <p:tav tm="0">
                                          <p:val>
                                            <p:strVal val="#ppt_x"/>
                                          </p:val>
                                        </p:tav>
                                        <p:tav tm="100000">
                                          <p:val>
                                            <p:strVal val="#ppt_x"/>
                                          </p:val>
                                        </p:tav>
                                      </p:tavLst>
                                    </p:anim>
                                    <p:anim calcmode="lin" valueType="num">
                                      <p:cBhvr additive="base">
                                        <p:cTn id="74"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42"/>
                                        </p:tgtEl>
                                        <p:attrNameLst>
                                          <p:attrName>style.visibility</p:attrName>
                                        </p:attrNameLst>
                                      </p:cBhvr>
                                      <p:to>
                                        <p:strVal val="visible"/>
                                      </p:to>
                                    </p:set>
                                    <p:anim calcmode="lin" valueType="num">
                                      <p:cBhvr additive="base">
                                        <p:cTn id="79" dur="500" fill="hold"/>
                                        <p:tgtEl>
                                          <p:spTgt spid="42"/>
                                        </p:tgtEl>
                                        <p:attrNameLst>
                                          <p:attrName>ppt_x</p:attrName>
                                        </p:attrNameLst>
                                      </p:cBhvr>
                                      <p:tavLst>
                                        <p:tav tm="0">
                                          <p:val>
                                            <p:strVal val="#ppt_x"/>
                                          </p:val>
                                        </p:tav>
                                        <p:tav tm="100000">
                                          <p:val>
                                            <p:strVal val="#ppt_x"/>
                                          </p:val>
                                        </p:tav>
                                      </p:tavLst>
                                    </p:anim>
                                    <p:anim calcmode="lin" valueType="num">
                                      <p:cBhvr additive="base">
                                        <p:cTn id="80" dur="500" fill="hold"/>
                                        <p:tgtEl>
                                          <p:spTgt spid="42"/>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44"/>
                                        </p:tgtEl>
                                        <p:attrNameLst>
                                          <p:attrName>style.visibility</p:attrName>
                                        </p:attrNameLst>
                                      </p:cBhvr>
                                      <p:to>
                                        <p:strVal val="visible"/>
                                      </p:to>
                                    </p:set>
                                    <p:anim calcmode="lin" valueType="num">
                                      <p:cBhvr additive="base">
                                        <p:cTn id="85" dur="500" fill="hold"/>
                                        <p:tgtEl>
                                          <p:spTgt spid="44"/>
                                        </p:tgtEl>
                                        <p:attrNameLst>
                                          <p:attrName>ppt_x</p:attrName>
                                        </p:attrNameLst>
                                      </p:cBhvr>
                                      <p:tavLst>
                                        <p:tav tm="0">
                                          <p:val>
                                            <p:strVal val="#ppt_x"/>
                                          </p:val>
                                        </p:tav>
                                        <p:tav tm="100000">
                                          <p:val>
                                            <p:strVal val="#ppt_x"/>
                                          </p:val>
                                        </p:tav>
                                      </p:tavLst>
                                    </p:anim>
                                    <p:anim calcmode="lin" valueType="num">
                                      <p:cBhvr additive="base">
                                        <p:cTn id="86" dur="500" fill="hold"/>
                                        <p:tgtEl>
                                          <p:spTgt spid="44"/>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45"/>
                                        </p:tgtEl>
                                        <p:attrNameLst>
                                          <p:attrName>style.visibility</p:attrName>
                                        </p:attrNameLst>
                                      </p:cBhvr>
                                      <p:to>
                                        <p:strVal val="visible"/>
                                      </p:to>
                                    </p:set>
                                    <p:anim calcmode="lin" valueType="num">
                                      <p:cBhvr additive="base">
                                        <p:cTn id="91" dur="500" fill="hold"/>
                                        <p:tgtEl>
                                          <p:spTgt spid="45"/>
                                        </p:tgtEl>
                                        <p:attrNameLst>
                                          <p:attrName>ppt_x</p:attrName>
                                        </p:attrNameLst>
                                      </p:cBhvr>
                                      <p:tavLst>
                                        <p:tav tm="0">
                                          <p:val>
                                            <p:strVal val="#ppt_x"/>
                                          </p:val>
                                        </p:tav>
                                        <p:tav tm="100000">
                                          <p:val>
                                            <p:strVal val="#ppt_x"/>
                                          </p:val>
                                        </p:tav>
                                      </p:tavLst>
                                    </p:anim>
                                    <p:anim calcmode="lin" valueType="num">
                                      <p:cBhvr additive="base">
                                        <p:cTn id="92"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46"/>
                                        </p:tgtEl>
                                        <p:attrNameLst>
                                          <p:attrName>style.visibility</p:attrName>
                                        </p:attrNameLst>
                                      </p:cBhvr>
                                      <p:to>
                                        <p:strVal val="visible"/>
                                      </p:to>
                                    </p:set>
                                    <p:anim calcmode="lin" valueType="num">
                                      <p:cBhvr additive="base">
                                        <p:cTn id="97" dur="500" fill="hold"/>
                                        <p:tgtEl>
                                          <p:spTgt spid="46"/>
                                        </p:tgtEl>
                                        <p:attrNameLst>
                                          <p:attrName>ppt_x</p:attrName>
                                        </p:attrNameLst>
                                      </p:cBhvr>
                                      <p:tavLst>
                                        <p:tav tm="0">
                                          <p:val>
                                            <p:strVal val="#ppt_x"/>
                                          </p:val>
                                        </p:tav>
                                        <p:tav tm="100000">
                                          <p:val>
                                            <p:strVal val="#ppt_x"/>
                                          </p:val>
                                        </p:tav>
                                      </p:tavLst>
                                    </p:anim>
                                    <p:anim calcmode="lin" valueType="num">
                                      <p:cBhvr additive="base">
                                        <p:cTn id="98" dur="500" fill="hold"/>
                                        <p:tgtEl>
                                          <p:spTgt spid="46"/>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47"/>
                                        </p:tgtEl>
                                        <p:attrNameLst>
                                          <p:attrName>style.visibility</p:attrName>
                                        </p:attrNameLst>
                                      </p:cBhvr>
                                      <p:to>
                                        <p:strVal val="visible"/>
                                      </p:to>
                                    </p:set>
                                    <p:anim calcmode="lin" valueType="num">
                                      <p:cBhvr additive="base">
                                        <p:cTn id="103" dur="500" fill="hold"/>
                                        <p:tgtEl>
                                          <p:spTgt spid="47"/>
                                        </p:tgtEl>
                                        <p:attrNameLst>
                                          <p:attrName>ppt_x</p:attrName>
                                        </p:attrNameLst>
                                      </p:cBhvr>
                                      <p:tavLst>
                                        <p:tav tm="0">
                                          <p:val>
                                            <p:strVal val="#ppt_x"/>
                                          </p:val>
                                        </p:tav>
                                        <p:tav tm="100000">
                                          <p:val>
                                            <p:strVal val="#ppt_x"/>
                                          </p:val>
                                        </p:tav>
                                      </p:tavLst>
                                    </p:anim>
                                    <p:anim calcmode="lin" valueType="num">
                                      <p:cBhvr additive="base">
                                        <p:cTn id="104" dur="500" fill="hold"/>
                                        <p:tgtEl>
                                          <p:spTgt spid="47"/>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49"/>
                                        </p:tgtEl>
                                        <p:attrNameLst>
                                          <p:attrName>style.visibility</p:attrName>
                                        </p:attrNameLst>
                                      </p:cBhvr>
                                      <p:to>
                                        <p:strVal val="visible"/>
                                      </p:to>
                                    </p:set>
                                    <p:anim calcmode="lin" valueType="num">
                                      <p:cBhvr additive="base">
                                        <p:cTn id="109" dur="500" fill="hold"/>
                                        <p:tgtEl>
                                          <p:spTgt spid="49"/>
                                        </p:tgtEl>
                                        <p:attrNameLst>
                                          <p:attrName>ppt_x</p:attrName>
                                        </p:attrNameLst>
                                      </p:cBhvr>
                                      <p:tavLst>
                                        <p:tav tm="0">
                                          <p:val>
                                            <p:strVal val="#ppt_x"/>
                                          </p:val>
                                        </p:tav>
                                        <p:tav tm="100000">
                                          <p:val>
                                            <p:strVal val="#ppt_x"/>
                                          </p:val>
                                        </p:tav>
                                      </p:tavLst>
                                    </p:anim>
                                    <p:anim calcmode="lin" valueType="num">
                                      <p:cBhvr additive="base">
                                        <p:cTn id="110" dur="500" fill="hold"/>
                                        <p:tgtEl>
                                          <p:spTgt spid="49"/>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50"/>
                                        </p:tgtEl>
                                        <p:attrNameLst>
                                          <p:attrName>style.visibility</p:attrName>
                                        </p:attrNameLst>
                                      </p:cBhvr>
                                      <p:to>
                                        <p:strVal val="visible"/>
                                      </p:to>
                                    </p:set>
                                    <p:anim calcmode="lin" valueType="num">
                                      <p:cBhvr additive="base">
                                        <p:cTn id="115" dur="500" fill="hold"/>
                                        <p:tgtEl>
                                          <p:spTgt spid="50"/>
                                        </p:tgtEl>
                                        <p:attrNameLst>
                                          <p:attrName>ppt_x</p:attrName>
                                        </p:attrNameLst>
                                      </p:cBhvr>
                                      <p:tavLst>
                                        <p:tav tm="0">
                                          <p:val>
                                            <p:strVal val="#ppt_x"/>
                                          </p:val>
                                        </p:tav>
                                        <p:tav tm="100000">
                                          <p:val>
                                            <p:strVal val="#ppt_x"/>
                                          </p:val>
                                        </p:tav>
                                      </p:tavLst>
                                    </p:anim>
                                    <p:anim calcmode="lin" valueType="num">
                                      <p:cBhvr additive="base">
                                        <p:cTn id="116" dur="500" fill="hold"/>
                                        <p:tgtEl>
                                          <p:spTgt spid="50"/>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2" presetClass="entr" presetSubtype="4" fill="hold" grpId="0" nodeType="clickEffect">
                                  <p:stCondLst>
                                    <p:cond delay="0"/>
                                  </p:stCondLst>
                                  <p:childTnLst>
                                    <p:set>
                                      <p:cBhvr>
                                        <p:cTn id="120" dur="1" fill="hold">
                                          <p:stCondLst>
                                            <p:cond delay="0"/>
                                          </p:stCondLst>
                                        </p:cTn>
                                        <p:tgtEl>
                                          <p:spTgt spid="51"/>
                                        </p:tgtEl>
                                        <p:attrNameLst>
                                          <p:attrName>style.visibility</p:attrName>
                                        </p:attrNameLst>
                                      </p:cBhvr>
                                      <p:to>
                                        <p:strVal val="visible"/>
                                      </p:to>
                                    </p:set>
                                    <p:anim calcmode="lin" valueType="num">
                                      <p:cBhvr additive="base">
                                        <p:cTn id="121" dur="500" fill="hold"/>
                                        <p:tgtEl>
                                          <p:spTgt spid="51"/>
                                        </p:tgtEl>
                                        <p:attrNameLst>
                                          <p:attrName>ppt_x</p:attrName>
                                        </p:attrNameLst>
                                      </p:cBhvr>
                                      <p:tavLst>
                                        <p:tav tm="0">
                                          <p:val>
                                            <p:strVal val="#ppt_x"/>
                                          </p:val>
                                        </p:tav>
                                        <p:tav tm="100000">
                                          <p:val>
                                            <p:strVal val="#ppt_x"/>
                                          </p:val>
                                        </p:tav>
                                      </p:tavLst>
                                    </p:anim>
                                    <p:anim calcmode="lin" valueType="num">
                                      <p:cBhvr additive="base">
                                        <p:cTn id="122" dur="500" fill="hold"/>
                                        <p:tgtEl>
                                          <p:spTgt spid="51"/>
                                        </p:tgtEl>
                                        <p:attrNameLst>
                                          <p:attrName>ppt_y</p:attrName>
                                        </p:attrNameLst>
                                      </p:cBhvr>
                                      <p:tavLst>
                                        <p:tav tm="0">
                                          <p:val>
                                            <p:strVal val="1+#ppt_h/2"/>
                                          </p:val>
                                        </p:tav>
                                        <p:tav tm="100000">
                                          <p:val>
                                            <p:strVal val="#ppt_y"/>
                                          </p:val>
                                        </p:tav>
                                      </p:tavLst>
                                    </p:anim>
                                  </p:childTnLst>
                                </p:cTn>
                              </p:par>
                            </p:childTnLst>
                          </p:cTn>
                        </p:par>
                      </p:childTnLst>
                    </p:cTn>
                  </p:par>
                  <p:par>
                    <p:cTn id="123" fill="hold">
                      <p:stCondLst>
                        <p:cond delay="indefinite"/>
                      </p:stCondLst>
                      <p:childTnLst>
                        <p:par>
                          <p:cTn id="124" fill="hold">
                            <p:stCondLst>
                              <p:cond delay="0"/>
                            </p:stCondLst>
                            <p:childTnLst>
                              <p:par>
                                <p:cTn id="125" presetID="2" presetClass="entr" presetSubtype="4" fill="hold" grpId="0" nodeType="clickEffect">
                                  <p:stCondLst>
                                    <p:cond delay="0"/>
                                  </p:stCondLst>
                                  <p:childTnLst>
                                    <p:set>
                                      <p:cBhvr>
                                        <p:cTn id="126" dur="1" fill="hold">
                                          <p:stCondLst>
                                            <p:cond delay="0"/>
                                          </p:stCondLst>
                                        </p:cTn>
                                        <p:tgtEl>
                                          <p:spTgt spid="53"/>
                                        </p:tgtEl>
                                        <p:attrNameLst>
                                          <p:attrName>style.visibility</p:attrName>
                                        </p:attrNameLst>
                                      </p:cBhvr>
                                      <p:to>
                                        <p:strVal val="visible"/>
                                      </p:to>
                                    </p:set>
                                    <p:anim calcmode="lin" valueType="num">
                                      <p:cBhvr additive="base">
                                        <p:cTn id="127" dur="500" fill="hold"/>
                                        <p:tgtEl>
                                          <p:spTgt spid="53"/>
                                        </p:tgtEl>
                                        <p:attrNameLst>
                                          <p:attrName>ppt_x</p:attrName>
                                        </p:attrNameLst>
                                      </p:cBhvr>
                                      <p:tavLst>
                                        <p:tav tm="0">
                                          <p:val>
                                            <p:strVal val="#ppt_x"/>
                                          </p:val>
                                        </p:tav>
                                        <p:tav tm="100000">
                                          <p:val>
                                            <p:strVal val="#ppt_x"/>
                                          </p:val>
                                        </p:tav>
                                      </p:tavLst>
                                    </p:anim>
                                    <p:anim calcmode="lin" valueType="num">
                                      <p:cBhvr additive="base">
                                        <p:cTn id="128" dur="500" fill="hold"/>
                                        <p:tgtEl>
                                          <p:spTgt spid="53"/>
                                        </p:tgtEl>
                                        <p:attrNameLst>
                                          <p:attrName>ppt_y</p:attrName>
                                        </p:attrNameLst>
                                      </p:cBhvr>
                                      <p:tavLst>
                                        <p:tav tm="0">
                                          <p:val>
                                            <p:strVal val="1+#ppt_h/2"/>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2" presetClass="entr" presetSubtype="4" fill="hold" grpId="0" nodeType="clickEffect">
                                  <p:stCondLst>
                                    <p:cond delay="0"/>
                                  </p:stCondLst>
                                  <p:childTnLst>
                                    <p:set>
                                      <p:cBhvr>
                                        <p:cTn id="132" dur="1" fill="hold">
                                          <p:stCondLst>
                                            <p:cond delay="0"/>
                                          </p:stCondLst>
                                        </p:cTn>
                                        <p:tgtEl>
                                          <p:spTgt spid="54"/>
                                        </p:tgtEl>
                                        <p:attrNameLst>
                                          <p:attrName>style.visibility</p:attrName>
                                        </p:attrNameLst>
                                      </p:cBhvr>
                                      <p:to>
                                        <p:strVal val="visible"/>
                                      </p:to>
                                    </p:set>
                                    <p:anim calcmode="lin" valueType="num">
                                      <p:cBhvr additive="base">
                                        <p:cTn id="133" dur="500" fill="hold"/>
                                        <p:tgtEl>
                                          <p:spTgt spid="54"/>
                                        </p:tgtEl>
                                        <p:attrNameLst>
                                          <p:attrName>ppt_x</p:attrName>
                                        </p:attrNameLst>
                                      </p:cBhvr>
                                      <p:tavLst>
                                        <p:tav tm="0">
                                          <p:val>
                                            <p:strVal val="#ppt_x"/>
                                          </p:val>
                                        </p:tav>
                                        <p:tav tm="100000">
                                          <p:val>
                                            <p:strVal val="#ppt_x"/>
                                          </p:val>
                                        </p:tav>
                                      </p:tavLst>
                                    </p:anim>
                                    <p:anim calcmode="lin" valueType="num">
                                      <p:cBhvr additive="base">
                                        <p:cTn id="134" dur="500" fill="hold"/>
                                        <p:tgtEl>
                                          <p:spTgt spid="54"/>
                                        </p:tgtEl>
                                        <p:attrNameLst>
                                          <p:attrName>ppt_y</p:attrName>
                                        </p:attrNameLst>
                                      </p:cBhvr>
                                      <p:tavLst>
                                        <p:tav tm="0">
                                          <p:val>
                                            <p:strVal val="1+#ppt_h/2"/>
                                          </p:val>
                                        </p:tav>
                                        <p:tav tm="100000">
                                          <p:val>
                                            <p:strVal val="#ppt_y"/>
                                          </p:val>
                                        </p:tav>
                                      </p:tavLst>
                                    </p:anim>
                                  </p:childTnLst>
                                </p:cTn>
                              </p:par>
                            </p:childTnLst>
                          </p:cTn>
                        </p:par>
                      </p:childTnLst>
                    </p:cTn>
                  </p:par>
                  <p:par>
                    <p:cTn id="135" fill="hold">
                      <p:stCondLst>
                        <p:cond delay="indefinite"/>
                      </p:stCondLst>
                      <p:childTnLst>
                        <p:par>
                          <p:cTn id="136" fill="hold">
                            <p:stCondLst>
                              <p:cond delay="0"/>
                            </p:stCondLst>
                            <p:childTnLst>
                              <p:par>
                                <p:cTn id="137" presetID="2" presetClass="entr" presetSubtype="4" fill="hold" grpId="0" nodeType="clickEffect">
                                  <p:stCondLst>
                                    <p:cond delay="0"/>
                                  </p:stCondLst>
                                  <p:childTnLst>
                                    <p:set>
                                      <p:cBhvr>
                                        <p:cTn id="138" dur="1" fill="hold">
                                          <p:stCondLst>
                                            <p:cond delay="0"/>
                                          </p:stCondLst>
                                        </p:cTn>
                                        <p:tgtEl>
                                          <p:spTgt spid="56"/>
                                        </p:tgtEl>
                                        <p:attrNameLst>
                                          <p:attrName>style.visibility</p:attrName>
                                        </p:attrNameLst>
                                      </p:cBhvr>
                                      <p:to>
                                        <p:strVal val="visible"/>
                                      </p:to>
                                    </p:set>
                                    <p:anim calcmode="lin" valueType="num">
                                      <p:cBhvr additive="base">
                                        <p:cTn id="139" dur="500" fill="hold"/>
                                        <p:tgtEl>
                                          <p:spTgt spid="56"/>
                                        </p:tgtEl>
                                        <p:attrNameLst>
                                          <p:attrName>ppt_x</p:attrName>
                                        </p:attrNameLst>
                                      </p:cBhvr>
                                      <p:tavLst>
                                        <p:tav tm="0">
                                          <p:val>
                                            <p:strVal val="#ppt_x"/>
                                          </p:val>
                                        </p:tav>
                                        <p:tav tm="100000">
                                          <p:val>
                                            <p:strVal val="#ppt_x"/>
                                          </p:val>
                                        </p:tav>
                                      </p:tavLst>
                                    </p:anim>
                                    <p:anim calcmode="lin" valueType="num">
                                      <p:cBhvr additive="base">
                                        <p:cTn id="140" dur="500" fill="hold"/>
                                        <p:tgtEl>
                                          <p:spTgt spid="56"/>
                                        </p:tgtEl>
                                        <p:attrNameLst>
                                          <p:attrName>ppt_y</p:attrName>
                                        </p:attrNameLst>
                                      </p:cBhvr>
                                      <p:tavLst>
                                        <p:tav tm="0">
                                          <p:val>
                                            <p:strVal val="1+#ppt_h/2"/>
                                          </p:val>
                                        </p:tav>
                                        <p:tav tm="100000">
                                          <p:val>
                                            <p:strVal val="#ppt_y"/>
                                          </p:val>
                                        </p:tav>
                                      </p:tavLst>
                                    </p:anim>
                                  </p:childTnLst>
                                </p:cTn>
                              </p:par>
                            </p:childTnLst>
                          </p:cTn>
                        </p:par>
                      </p:childTnLst>
                    </p:cTn>
                  </p:par>
                  <p:par>
                    <p:cTn id="141" fill="hold">
                      <p:stCondLst>
                        <p:cond delay="indefinite"/>
                      </p:stCondLst>
                      <p:childTnLst>
                        <p:par>
                          <p:cTn id="142" fill="hold">
                            <p:stCondLst>
                              <p:cond delay="0"/>
                            </p:stCondLst>
                            <p:childTnLst>
                              <p:par>
                                <p:cTn id="143" presetID="2" presetClass="entr" presetSubtype="4" fill="hold" grpId="0" nodeType="clickEffect">
                                  <p:stCondLst>
                                    <p:cond delay="0"/>
                                  </p:stCondLst>
                                  <p:childTnLst>
                                    <p:set>
                                      <p:cBhvr>
                                        <p:cTn id="144" dur="1" fill="hold">
                                          <p:stCondLst>
                                            <p:cond delay="0"/>
                                          </p:stCondLst>
                                        </p:cTn>
                                        <p:tgtEl>
                                          <p:spTgt spid="57"/>
                                        </p:tgtEl>
                                        <p:attrNameLst>
                                          <p:attrName>style.visibility</p:attrName>
                                        </p:attrNameLst>
                                      </p:cBhvr>
                                      <p:to>
                                        <p:strVal val="visible"/>
                                      </p:to>
                                    </p:set>
                                    <p:anim calcmode="lin" valueType="num">
                                      <p:cBhvr additive="base">
                                        <p:cTn id="145" dur="500" fill="hold"/>
                                        <p:tgtEl>
                                          <p:spTgt spid="57"/>
                                        </p:tgtEl>
                                        <p:attrNameLst>
                                          <p:attrName>ppt_x</p:attrName>
                                        </p:attrNameLst>
                                      </p:cBhvr>
                                      <p:tavLst>
                                        <p:tav tm="0">
                                          <p:val>
                                            <p:strVal val="#ppt_x"/>
                                          </p:val>
                                        </p:tav>
                                        <p:tav tm="100000">
                                          <p:val>
                                            <p:strVal val="#ppt_x"/>
                                          </p:val>
                                        </p:tav>
                                      </p:tavLst>
                                    </p:anim>
                                    <p:anim calcmode="lin" valueType="num">
                                      <p:cBhvr additive="base">
                                        <p:cTn id="146" dur="500" fill="hold"/>
                                        <p:tgtEl>
                                          <p:spTgt spid="57"/>
                                        </p:tgtEl>
                                        <p:attrNameLst>
                                          <p:attrName>ppt_y</p:attrName>
                                        </p:attrNameLst>
                                      </p:cBhvr>
                                      <p:tavLst>
                                        <p:tav tm="0">
                                          <p:val>
                                            <p:strVal val="1+#ppt_h/2"/>
                                          </p:val>
                                        </p:tav>
                                        <p:tav tm="100000">
                                          <p:val>
                                            <p:strVal val="#ppt_y"/>
                                          </p:val>
                                        </p:tav>
                                      </p:tavLst>
                                    </p:anim>
                                  </p:childTnLst>
                                </p:cTn>
                              </p:par>
                            </p:childTnLst>
                          </p:cTn>
                        </p:par>
                      </p:childTnLst>
                    </p:cTn>
                  </p:par>
                  <p:par>
                    <p:cTn id="147" fill="hold">
                      <p:stCondLst>
                        <p:cond delay="indefinite"/>
                      </p:stCondLst>
                      <p:childTnLst>
                        <p:par>
                          <p:cTn id="148" fill="hold">
                            <p:stCondLst>
                              <p:cond delay="0"/>
                            </p:stCondLst>
                            <p:childTnLst>
                              <p:par>
                                <p:cTn id="149" presetID="2" presetClass="entr" presetSubtype="4" fill="hold" grpId="0" nodeType="clickEffect">
                                  <p:stCondLst>
                                    <p:cond delay="0"/>
                                  </p:stCondLst>
                                  <p:childTnLst>
                                    <p:set>
                                      <p:cBhvr>
                                        <p:cTn id="150" dur="1" fill="hold">
                                          <p:stCondLst>
                                            <p:cond delay="0"/>
                                          </p:stCondLst>
                                        </p:cTn>
                                        <p:tgtEl>
                                          <p:spTgt spid="58"/>
                                        </p:tgtEl>
                                        <p:attrNameLst>
                                          <p:attrName>style.visibility</p:attrName>
                                        </p:attrNameLst>
                                      </p:cBhvr>
                                      <p:to>
                                        <p:strVal val="visible"/>
                                      </p:to>
                                    </p:set>
                                    <p:anim calcmode="lin" valueType="num">
                                      <p:cBhvr additive="base">
                                        <p:cTn id="151" dur="500" fill="hold"/>
                                        <p:tgtEl>
                                          <p:spTgt spid="58"/>
                                        </p:tgtEl>
                                        <p:attrNameLst>
                                          <p:attrName>ppt_x</p:attrName>
                                        </p:attrNameLst>
                                      </p:cBhvr>
                                      <p:tavLst>
                                        <p:tav tm="0">
                                          <p:val>
                                            <p:strVal val="#ppt_x"/>
                                          </p:val>
                                        </p:tav>
                                        <p:tav tm="100000">
                                          <p:val>
                                            <p:strVal val="#ppt_x"/>
                                          </p:val>
                                        </p:tav>
                                      </p:tavLst>
                                    </p:anim>
                                    <p:anim calcmode="lin" valueType="num">
                                      <p:cBhvr additive="base">
                                        <p:cTn id="152" dur="500" fill="hold"/>
                                        <p:tgtEl>
                                          <p:spTgt spid="58"/>
                                        </p:tgtEl>
                                        <p:attrNameLst>
                                          <p:attrName>ppt_y</p:attrName>
                                        </p:attrNameLst>
                                      </p:cBhvr>
                                      <p:tavLst>
                                        <p:tav tm="0">
                                          <p:val>
                                            <p:strVal val="1+#ppt_h/2"/>
                                          </p:val>
                                        </p:tav>
                                        <p:tav tm="100000">
                                          <p:val>
                                            <p:strVal val="#ppt_y"/>
                                          </p:val>
                                        </p:tav>
                                      </p:tavLst>
                                    </p:anim>
                                  </p:childTnLst>
                                </p:cTn>
                              </p:par>
                            </p:childTnLst>
                          </p:cTn>
                        </p:par>
                      </p:childTnLst>
                    </p:cTn>
                  </p:par>
                  <p:par>
                    <p:cTn id="153" fill="hold">
                      <p:stCondLst>
                        <p:cond delay="indefinite"/>
                      </p:stCondLst>
                      <p:childTnLst>
                        <p:par>
                          <p:cTn id="154" fill="hold">
                            <p:stCondLst>
                              <p:cond delay="0"/>
                            </p:stCondLst>
                            <p:childTnLst>
                              <p:par>
                                <p:cTn id="155" presetID="2" presetClass="entr" presetSubtype="4" fill="hold" grpId="0" nodeType="clickEffect">
                                  <p:stCondLst>
                                    <p:cond delay="0"/>
                                  </p:stCondLst>
                                  <p:childTnLst>
                                    <p:set>
                                      <p:cBhvr>
                                        <p:cTn id="156" dur="1" fill="hold">
                                          <p:stCondLst>
                                            <p:cond delay="0"/>
                                          </p:stCondLst>
                                        </p:cTn>
                                        <p:tgtEl>
                                          <p:spTgt spid="59"/>
                                        </p:tgtEl>
                                        <p:attrNameLst>
                                          <p:attrName>style.visibility</p:attrName>
                                        </p:attrNameLst>
                                      </p:cBhvr>
                                      <p:to>
                                        <p:strVal val="visible"/>
                                      </p:to>
                                    </p:set>
                                    <p:anim calcmode="lin" valueType="num">
                                      <p:cBhvr additive="base">
                                        <p:cTn id="157" dur="500" fill="hold"/>
                                        <p:tgtEl>
                                          <p:spTgt spid="59"/>
                                        </p:tgtEl>
                                        <p:attrNameLst>
                                          <p:attrName>ppt_x</p:attrName>
                                        </p:attrNameLst>
                                      </p:cBhvr>
                                      <p:tavLst>
                                        <p:tav tm="0">
                                          <p:val>
                                            <p:strVal val="#ppt_x"/>
                                          </p:val>
                                        </p:tav>
                                        <p:tav tm="100000">
                                          <p:val>
                                            <p:strVal val="#ppt_x"/>
                                          </p:val>
                                        </p:tav>
                                      </p:tavLst>
                                    </p:anim>
                                    <p:anim calcmode="lin" valueType="num">
                                      <p:cBhvr additive="base">
                                        <p:cTn id="158" dur="500" fill="hold"/>
                                        <p:tgtEl>
                                          <p:spTgt spid="59"/>
                                        </p:tgtEl>
                                        <p:attrNameLst>
                                          <p:attrName>ppt_y</p:attrName>
                                        </p:attrNameLst>
                                      </p:cBhvr>
                                      <p:tavLst>
                                        <p:tav tm="0">
                                          <p:val>
                                            <p:strVal val="1+#ppt_h/2"/>
                                          </p:val>
                                        </p:tav>
                                        <p:tav tm="100000">
                                          <p:val>
                                            <p:strVal val="#ppt_y"/>
                                          </p:val>
                                        </p:tav>
                                      </p:tavLst>
                                    </p:anim>
                                  </p:childTnLst>
                                </p:cTn>
                              </p:par>
                            </p:childTnLst>
                          </p:cTn>
                        </p:par>
                      </p:childTnLst>
                    </p:cTn>
                  </p:par>
                  <p:par>
                    <p:cTn id="159" fill="hold">
                      <p:stCondLst>
                        <p:cond delay="indefinite"/>
                      </p:stCondLst>
                      <p:childTnLst>
                        <p:par>
                          <p:cTn id="160" fill="hold">
                            <p:stCondLst>
                              <p:cond delay="0"/>
                            </p:stCondLst>
                            <p:childTnLst>
                              <p:par>
                                <p:cTn id="161" presetID="2" presetClass="entr" presetSubtype="4" fill="hold" grpId="0" nodeType="clickEffect">
                                  <p:stCondLst>
                                    <p:cond delay="0"/>
                                  </p:stCondLst>
                                  <p:childTnLst>
                                    <p:set>
                                      <p:cBhvr>
                                        <p:cTn id="162" dur="1" fill="hold">
                                          <p:stCondLst>
                                            <p:cond delay="0"/>
                                          </p:stCondLst>
                                        </p:cTn>
                                        <p:tgtEl>
                                          <p:spTgt spid="60"/>
                                        </p:tgtEl>
                                        <p:attrNameLst>
                                          <p:attrName>style.visibility</p:attrName>
                                        </p:attrNameLst>
                                      </p:cBhvr>
                                      <p:to>
                                        <p:strVal val="visible"/>
                                      </p:to>
                                    </p:set>
                                    <p:anim calcmode="lin" valueType="num">
                                      <p:cBhvr additive="base">
                                        <p:cTn id="163" dur="500" fill="hold"/>
                                        <p:tgtEl>
                                          <p:spTgt spid="60"/>
                                        </p:tgtEl>
                                        <p:attrNameLst>
                                          <p:attrName>ppt_x</p:attrName>
                                        </p:attrNameLst>
                                      </p:cBhvr>
                                      <p:tavLst>
                                        <p:tav tm="0">
                                          <p:val>
                                            <p:strVal val="#ppt_x"/>
                                          </p:val>
                                        </p:tav>
                                        <p:tav tm="100000">
                                          <p:val>
                                            <p:strVal val="#ppt_x"/>
                                          </p:val>
                                        </p:tav>
                                      </p:tavLst>
                                    </p:anim>
                                    <p:anim calcmode="lin" valueType="num">
                                      <p:cBhvr additive="base">
                                        <p:cTn id="164" dur="500" fill="hold"/>
                                        <p:tgtEl>
                                          <p:spTgt spid="60"/>
                                        </p:tgtEl>
                                        <p:attrNameLst>
                                          <p:attrName>ppt_y</p:attrName>
                                        </p:attrNameLst>
                                      </p:cBhvr>
                                      <p:tavLst>
                                        <p:tav tm="0">
                                          <p:val>
                                            <p:strVal val="1+#ppt_h/2"/>
                                          </p:val>
                                        </p:tav>
                                        <p:tav tm="100000">
                                          <p:val>
                                            <p:strVal val="#ppt_y"/>
                                          </p:val>
                                        </p:tav>
                                      </p:tavLst>
                                    </p:anim>
                                  </p:childTnLst>
                                </p:cTn>
                              </p:par>
                            </p:childTnLst>
                          </p:cTn>
                        </p:par>
                      </p:childTnLst>
                    </p:cTn>
                  </p:par>
                  <p:par>
                    <p:cTn id="165" fill="hold">
                      <p:stCondLst>
                        <p:cond delay="indefinite"/>
                      </p:stCondLst>
                      <p:childTnLst>
                        <p:par>
                          <p:cTn id="166" fill="hold">
                            <p:stCondLst>
                              <p:cond delay="0"/>
                            </p:stCondLst>
                            <p:childTnLst>
                              <p:par>
                                <p:cTn id="167" presetID="2" presetClass="entr" presetSubtype="4" fill="hold" grpId="0" nodeType="clickEffect">
                                  <p:stCondLst>
                                    <p:cond delay="0"/>
                                  </p:stCondLst>
                                  <p:childTnLst>
                                    <p:set>
                                      <p:cBhvr>
                                        <p:cTn id="168" dur="1" fill="hold">
                                          <p:stCondLst>
                                            <p:cond delay="0"/>
                                          </p:stCondLst>
                                        </p:cTn>
                                        <p:tgtEl>
                                          <p:spTgt spid="61"/>
                                        </p:tgtEl>
                                        <p:attrNameLst>
                                          <p:attrName>style.visibility</p:attrName>
                                        </p:attrNameLst>
                                      </p:cBhvr>
                                      <p:to>
                                        <p:strVal val="visible"/>
                                      </p:to>
                                    </p:set>
                                    <p:anim calcmode="lin" valueType="num">
                                      <p:cBhvr additive="base">
                                        <p:cTn id="169" dur="500" fill="hold"/>
                                        <p:tgtEl>
                                          <p:spTgt spid="61"/>
                                        </p:tgtEl>
                                        <p:attrNameLst>
                                          <p:attrName>ppt_x</p:attrName>
                                        </p:attrNameLst>
                                      </p:cBhvr>
                                      <p:tavLst>
                                        <p:tav tm="0">
                                          <p:val>
                                            <p:strVal val="#ppt_x"/>
                                          </p:val>
                                        </p:tav>
                                        <p:tav tm="100000">
                                          <p:val>
                                            <p:strVal val="#ppt_x"/>
                                          </p:val>
                                        </p:tav>
                                      </p:tavLst>
                                    </p:anim>
                                    <p:anim calcmode="lin" valueType="num">
                                      <p:cBhvr additive="base">
                                        <p:cTn id="170" dur="500" fill="hold"/>
                                        <p:tgtEl>
                                          <p:spTgt spid="61"/>
                                        </p:tgtEl>
                                        <p:attrNameLst>
                                          <p:attrName>ppt_y</p:attrName>
                                        </p:attrNameLst>
                                      </p:cBhvr>
                                      <p:tavLst>
                                        <p:tav tm="0">
                                          <p:val>
                                            <p:strVal val="1+#ppt_h/2"/>
                                          </p:val>
                                        </p:tav>
                                        <p:tav tm="100000">
                                          <p:val>
                                            <p:strVal val="#ppt_y"/>
                                          </p:val>
                                        </p:tav>
                                      </p:tavLst>
                                    </p:anim>
                                  </p:childTnLst>
                                </p:cTn>
                              </p:par>
                            </p:childTnLst>
                          </p:cTn>
                        </p:par>
                      </p:childTnLst>
                    </p:cTn>
                  </p:par>
                  <p:par>
                    <p:cTn id="171" fill="hold">
                      <p:stCondLst>
                        <p:cond delay="indefinite"/>
                      </p:stCondLst>
                      <p:childTnLst>
                        <p:par>
                          <p:cTn id="172" fill="hold">
                            <p:stCondLst>
                              <p:cond delay="0"/>
                            </p:stCondLst>
                            <p:childTnLst>
                              <p:par>
                                <p:cTn id="173" presetID="2" presetClass="entr" presetSubtype="4" fill="hold" grpId="0" nodeType="clickEffect">
                                  <p:stCondLst>
                                    <p:cond delay="0"/>
                                  </p:stCondLst>
                                  <p:childTnLst>
                                    <p:set>
                                      <p:cBhvr>
                                        <p:cTn id="174" dur="1" fill="hold">
                                          <p:stCondLst>
                                            <p:cond delay="0"/>
                                          </p:stCondLst>
                                        </p:cTn>
                                        <p:tgtEl>
                                          <p:spTgt spid="62"/>
                                        </p:tgtEl>
                                        <p:attrNameLst>
                                          <p:attrName>style.visibility</p:attrName>
                                        </p:attrNameLst>
                                      </p:cBhvr>
                                      <p:to>
                                        <p:strVal val="visible"/>
                                      </p:to>
                                    </p:set>
                                    <p:anim calcmode="lin" valueType="num">
                                      <p:cBhvr additive="base">
                                        <p:cTn id="175" dur="500" fill="hold"/>
                                        <p:tgtEl>
                                          <p:spTgt spid="62"/>
                                        </p:tgtEl>
                                        <p:attrNameLst>
                                          <p:attrName>ppt_x</p:attrName>
                                        </p:attrNameLst>
                                      </p:cBhvr>
                                      <p:tavLst>
                                        <p:tav tm="0">
                                          <p:val>
                                            <p:strVal val="#ppt_x"/>
                                          </p:val>
                                        </p:tav>
                                        <p:tav tm="100000">
                                          <p:val>
                                            <p:strVal val="#ppt_x"/>
                                          </p:val>
                                        </p:tav>
                                      </p:tavLst>
                                    </p:anim>
                                    <p:anim calcmode="lin" valueType="num">
                                      <p:cBhvr additive="base">
                                        <p:cTn id="176" dur="500" fill="hold"/>
                                        <p:tgtEl>
                                          <p:spTgt spid="62"/>
                                        </p:tgtEl>
                                        <p:attrNameLst>
                                          <p:attrName>ppt_y</p:attrName>
                                        </p:attrNameLst>
                                      </p:cBhvr>
                                      <p:tavLst>
                                        <p:tav tm="0">
                                          <p:val>
                                            <p:strVal val="1+#ppt_h/2"/>
                                          </p:val>
                                        </p:tav>
                                        <p:tav tm="100000">
                                          <p:val>
                                            <p:strVal val="#ppt_y"/>
                                          </p:val>
                                        </p:tav>
                                      </p:tavLst>
                                    </p:anim>
                                  </p:childTnLst>
                                </p:cTn>
                              </p:par>
                            </p:childTnLst>
                          </p:cTn>
                        </p:par>
                      </p:childTnLst>
                    </p:cTn>
                  </p:par>
                  <p:par>
                    <p:cTn id="177" fill="hold">
                      <p:stCondLst>
                        <p:cond delay="indefinite"/>
                      </p:stCondLst>
                      <p:childTnLst>
                        <p:par>
                          <p:cTn id="178" fill="hold">
                            <p:stCondLst>
                              <p:cond delay="0"/>
                            </p:stCondLst>
                            <p:childTnLst>
                              <p:par>
                                <p:cTn id="179" presetID="2" presetClass="entr" presetSubtype="4" fill="hold" grpId="0" nodeType="clickEffect">
                                  <p:stCondLst>
                                    <p:cond delay="0"/>
                                  </p:stCondLst>
                                  <p:childTnLst>
                                    <p:set>
                                      <p:cBhvr>
                                        <p:cTn id="180" dur="1" fill="hold">
                                          <p:stCondLst>
                                            <p:cond delay="0"/>
                                          </p:stCondLst>
                                        </p:cTn>
                                        <p:tgtEl>
                                          <p:spTgt spid="63"/>
                                        </p:tgtEl>
                                        <p:attrNameLst>
                                          <p:attrName>style.visibility</p:attrName>
                                        </p:attrNameLst>
                                      </p:cBhvr>
                                      <p:to>
                                        <p:strVal val="visible"/>
                                      </p:to>
                                    </p:set>
                                    <p:anim calcmode="lin" valueType="num">
                                      <p:cBhvr additive="base">
                                        <p:cTn id="181" dur="500" fill="hold"/>
                                        <p:tgtEl>
                                          <p:spTgt spid="63"/>
                                        </p:tgtEl>
                                        <p:attrNameLst>
                                          <p:attrName>ppt_x</p:attrName>
                                        </p:attrNameLst>
                                      </p:cBhvr>
                                      <p:tavLst>
                                        <p:tav tm="0">
                                          <p:val>
                                            <p:strVal val="#ppt_x"/>
                                          </p:val>
                                        </p:tav>
                                        <p:tav tm="100000">
                                          <p:val>
                                            <p:strVal val="#ppt_x"/>
                                          </p:val>
                                        </p:tav>
                                      </p:tavLst>
                                    </p:anim>
                                    <p:anim calcmode="lin" valueType="num">
                                      <p:cBhvr additive="base">
                                        <p:cTn id="182" dur="500" fill="hold"/>
                                        <p:tgtEl>
                                          <p:spTgt spid="63"/>
                                        </p:tgtEl>
                                        <p:attrNameLst>
                                          <p:attrName>ppt_y</p:attrName>
                                        </p:attrNameLst>
                                      </p:cBhvr>
                                      <p:tavLst>
                                        <p:tav tm="0">
                                          <p:val>
                                            <p:strVal val="1+#ppt_h/2"/>
                                          </p:val>
                                        </p:tav>
                                        <p:tav tm="100000">
                                          <p:val>
                                            <p:strVal val="#ppt_y"/>
                                          </p:val>
                                        </p:tav>
                                      </p:tavLst>
                                    </p:anim>
                                  </p:childTnLst>
                                </p:cTn>
                              </p:par>
                            </p:childTnLst>
                          </p:cTn>
                        </p:par>
                      </p:childTnLst>
                    </p:cTn>
                  </p:par>
                  <p:par>
                    <p:cTn id="183" fill="hold">
                      <p:stCondLst>
                        <p:cond delay="indefinite"/>
                      </p:stCondLst>
                      <p:childTnLst>
                        <p:par>
                          <p:cTn id="184" fill="hold">
                            <p:stCondLst>
                              <p:cond delay="0"/>
                            </p:stCondLst>
                            <p:childTnLst>
                              <p:par>
                                <p:cTn id="185" presetID="2" presetClass="entr" presetSubtype="4" fill="hold" grpId="0" nodeType="clickEffect">
                                  <p:stCondLst>
                                    <p:cond delay="0"/>
                                  </p:stCondLst>
                                  <p:childTnLst>
                                    <p:set>
                                      <p:cBhvr>
                                        <p:cTn id="186" dur="1" fill="hold">
                                          <p:stCondLst>
                                            <p:cond delay="0"/>
                                          </p:stCondLst>
                                        </p:cTn>
                                        <p:tgtEl>
                                          <p:spTgt spid="64"/>
                                        </p:tgtEl>
                                        <p:attrNameLst>
                                          <p:attrName>style.visibility</p:attrName>
                                        </p:attrNameLst>
                                      </p:cBhvr>
                                      <p:to>
                                        <p:strVal val="visible"/>
                                      </p:to>
                                    </p:set>
                                    <p:anim calcmode="lin" valueType="num">
                                      <p:cBhvr additive="base">
                                        <p:cTn id="187" dur="500" fill="hold"/>
                                        <p:tgtEl>
                                          <p:spTgt spid="64"/>
                                        </p:tgtEl>
                                        <p:attrNameLst>
                                          <p:attrName>ppt_x</p:attrName>
                                        </p:attrNameLst>
                                      </p:cBhvr>
                                      <p:tavLst>
                                        <p:tav tm="0">
                                          <p:val>
                                            <p:strVal val="#ppt_x"/>
                                          </p:val>
                                        </p:tav>
                                        <p:tav tm="100000">
                                          <p:val>
                                            <p:strVal val="#ppt_x"/>
                                          </p:val>
                                        </p:tav>
                                      </p:tavLst>
                                    </p:anim>
                                    <p:anim calcmode="lin" valueType="num">
                                      <p:cBhvr additive="base">
                                        <p:cTn id="188" dur="500" fill="hold"/>
                                        <p:tgtEl>
                                          <p:spTgt spid="64"/>
                                        </p:tgtEl>
                                        <p:attrNameLst>
                                          <p:attrName>ppt_y</p:attrName>
                                        </p:attrNameLst>
                                      </p:cBhvr>
                                      <p:tavLst>
                                        <p:tav tm="0">
                                          <p:val>
                                            <p:strVal val="1+#ppt_h/2"/>
                                          </p:val>
                                        </p:tav>
                                        <p:tav tm="100000">
                                          <p:val>
                                            <p:strVal val="#ppt_y"/>
                                          </p:val>
                                        </p:tav>
                                      </p:tavLst>
                                    </p:anim>
                                  </p:childTnLst>
                                </p:cTn>
                              </p:par>
                            </p:childTnLst>
                          </p:cTn>
                        </p:par>
                      </p:childTnLst>
                    </p:cTn>
                  </p:par>
                  <p:par>
                    <p:cTn id="189" fill="hold">
                      <p:stCondLst>
                        <p:cond delay="indefinite"/>
                      </p:stCondLst>
                      <p:childTnLst>
                        <p:par>
                          <p:cTn id="190" fill="hold">
                            <p:stCondLst>
                              <p:cond delay="0"/>
                            </p:stCondLst>
                            <p:childTnLst>
                              <p:par>
                                <p:cTn id="191" presetID="2" presetClass="entr" presetSubtype="4" fill="hold" grpId="0" nodeType="clickEffect">
                                  <p:stCondLst>
                                    <p:cond delay="0"/>
                                  </p:stCondLst>
                                  <p:childTnLst>
                                    <p:set>
                                      <p:cBhvr>
                                        <p:cTn id="192" dur="1" fill="hold">
                                          <p:stCondLst>
                                            <p:cond delay="0"/>
                                          </p:stCondLst>
                                        </p:cTn>
                                        <p:tgtEl>
                                          <p:spTgt spid="65"/>
                                        </p:tgtEl>
                                        <p:attrNameLst>
                                          <p:attrName>style.visibility</p:attrName>
                                        </p:attrNameLst>
                                      </p:cBhvr>
                                      <p:to>
                                        <p:strVal val="visible"/>
                                      </p:to>
                                    </p:set>
                                    <p:anim calcmode="lin" valueType="num">
                                      <p:cBhvr additive="base">
                                        <p:cTn id="193" dur="500" fill="hold"/>
                                        <p:tgtEl>
                                          <p:spTgt spid="65"/>
                                        </p:tgtEl>
                                        <p:attrNameLst>
                                          <p:attrName>ppt_x</p:attrName>
                                        </p:attrNameLst>
                                      </p:cBhvr>
                                      <p:tavLst>
                                        <p:tav tm="0">
                                          <p:val>
                                            <p:strVal val="#ppt_x"/>
                                          </p:val>
                                        </p:tav>
                                        <p:tav tm="100000">
                                          <p:val>
                                            <p:strVal val="#ppt_x"/>
                                          </p:val>
                                        </p:tav>
                                      </p:tavLst>
                                    </p:anim>
                                    <p:anim calcmode="lin" valueType="num">
                                      <p:cBhvr additive="base">
                                        <p:cTn id="194" dur="500" fill="hold"/>
                                        <p:tgtEl>
                                          <p:spTgt spid="65"/>
                                        </p:tgtEl>
                                        <p:attrNameLst>
                                          <p:attrName>ppt_y</p:attrName>
                                        </p:attrNameLst>
                                      </p:cBhvr>
                                      <p:tavLst>
                                        <p:tav tm="0">
                                          <p:val>
                                            <p:strVal val="1+#ppt_h/2"/>
                                          </p:val>
                                        </p:tav>
                                        <p:tav tm="100000">
                                          <p:val>
                                            <p:strVal val="#ppt_y"/>
                                          </p:val>
                                        </p:tav>
                                      </p:tavLst>
                                    </p:anim>
                                  </p:childTnLst>
                                </p:cTn>
                              </p:par>
                            </p:childTnLst>
                          </p:cTn>
                        </p:par>
                      </p:childTnLst>
                    </p:cTn>
                  </p:par>
                  <p:par>
                    <p:cTn id="195" fill="hold">
                      <p:stCondLst>
                        <p:cond delay="indefinite"/>
                      </p:stCondLst>
                      <p:childTnLst>
                        <p:par>
                          <p:cTn id="196" fill="hold">
                            <p:stCondLst>
                              <p:cond delay="0"/>
                            </p:stCondLst>
                            <p:childTnLst>
                              <p:par>
                                <p:cTn id="197" presetID="2" presetClass="entr" presetSubtype="4" fill="hold" grpId="0" nodeType="clickEffect">
                                  <p:stCondLst>
                                    <p:cond delay="0"/>
                                  </p:stCondLst>
                                  <p:childTnLst>
                                    <p:set>
                                      <p:cBhvr>
                                        <p:cTn id="198" dur="1" fill="hold">
                                          <p:stCondLst>
                                            <p:cond delay="0"/>
                                          </p:stCondLst>
                                        </p:cTn>
                                        <p:tgtEl>
                                          <p:spTgt spid="66"/>
                                        </p:tgtEl>
                                        <p:attrNameLst>
                                          <p:attrName>style.visibility</p:attrName>
                                        </p:attrNameLst>
                                      </p:cBhvr>
                                      <p:to>
                                        <p:strVal val="visible"/>
                                      </p:to>
                                    </p:set>
                                    <p:anim calcmode="lin" valueType="num">
                                      <p:cBhvr additive="base">
                                        <p:cTn id="199" dur="500" fill="hold"/>
                                        <p:tgtEl>
                                          <p:spTgt spid="66"/>
                                        </p:tgtEl>
                                        <p:attrNameLst>
                                          <p:attrName>ppt_x</p:attrName>
                                        </p:attrNameLst>
                                      </p:cBhvr>
                                      <p:tavLst>
                                        <p:tav tm="0">
                                          <p:val>
                                            <p:strVal val="#ppt_x"/>
                                          </p:val>
                                        </p:tav>
                                        <p:tav tm="100000">
                                          <p:val>
                                            <p:strVal val="#ppt_x"/>
                                          </p:val>
                                        </p:tav>
                                      </p:tavLst>
                                    </p:anim>
                                    <p:anim calcmode="lin" valueType="num">
                                      <p:cBhvr additive="base">
                                        <p:cTn id="200" dur="500" fill="hold"/>
                                        <p:tgtEl>
                                          <p:spTgt spid="66"/>
                                        </p:tgtEl>
                                        <p:attrNameLst>
                                          <p:attrName>ppt_y</p:attrName>
                                        </p:attrNameLst>
                                      </p:cBhvr>
                                      <p:tavLst>
                                        <p:tav tm="0">
                                          <p:val>
                                            <p:strVal val="1+#ppt_h/2"/>
                                          </p:val>
                                        </p:tav>
                                        <p:tav tm="100000">
                                          <p:val>
                                            <p:strVal val="#ppt_y"/>
                                          </p:val>
                                        </p:tav>
                                      </p:tavLst>
                                    </p:anim>
                                  </p:childTnLst>
                                </p:cTn>
                              </p:par>
                            </p:childTnLst>
                          </p:cTn>
                        </p:par>
                      </p:childTnLst>
                    </p:cTn>
                  </p:par>
                  <p:par>
                    <p:cTn id="201" fill="hold">
                      <p:stCondLst>
                        <p:cond delay="indefinite"/>
                      </p:stCondLst>
                      <p:childTnLst>
                        <p:par>
                          <p:cTn id="202" fill="hold">
                            <p:stCondLst>
                              <p:cond delay="0"/>
                            </p:stCondLst>
                            <p:childTnLst>
                              <p:par>
                                <p:cTn id="203" presetID="2" presetClass="entr" presetSubtype="4" fill="hold" grpId="0" nodeType="clickEffect">
                                  <p:stCondLst>
                                    <p:cond delay="0"/>
                                  </p:stCondLst>
                                  <p:childTnLst>
                                    <p:set>
                                      <p:cBhvr>
                                        <p:cTn id="204" dur="1" fill="hold">
                                          <p:stCondLst>
                                            <p:cond delay="0"/>
                                          </p:stCondLst>
                                        </p:cTn>
                                        <p:tgtEl>
                                          <p:spTgt spid="67"/>
                                        </p:tgtEl>
                                        <p:attrNameLst>
                                          <p:attrName>style.visibility</p:attrName>
                                        </p:attrNameLst>
                                      </p:cBhvr>
                                      <p:to>
                                        <p:strVal val="visible"/>
                                      </p:to>
                                    </p:set>
                                    <p:anim calcmode="lin" valueType="num">
                                      <p:cBhvr additive="base">
                                        <p:cTn id="205" dur="500" fill="hold"/>
                                        <p:tgtEl>
                                          <p:spTgt spid="67"/>
                                        </p:tgtEl>
                                        <p:attrNameLst>
                                          <p:attrName>ppt_x</p:attrName>
                                        </p:attrNameLst>
                                      </p:cBhvr>
                                      <p:tavLst>
                                        <p:tav tm="0">
                                          <p:val>
                                            <p:strVal val="#ppt_x"/>
                                          </p:val>
                                        </p:tav>
                                        <p:tav tm="100000">
                                          <p:val>
                                            <p:strVal val="#ppt_x"/>
                                          </p:val>
                                        </p:tav>
                                      </p:tavLst>
                                    </p:anim>
                                    <p:anim calcmode="lin" valueType="num">
                                      <p:cBhvr additive="base">
                                        <p:cTn id="206" dur="500" fill="hold"/>
                                        <p:tgtEl>
                                          <p:spTgt spid="67"/>
                                        </p:tgtEl>
                                        <p:attrNameLst>
                                          <p:attrName>ppt_y</p:attrName>
                                        </p:attrNameLst>
                                      </p:cBhvr>
                                      <p:tavLst>
                                        <p:tav tm="0">
                                          <p:val>
                                            <p:strVal val="1+#ppt_h/2"/>
                                          </p:val>
                                        </p:tav>
                                        <p:tav tm="100000">
                                          <p:val>
                                            <p:strVal val="#ppt_y"/>
                                          </p:val>
                                        </p:tav>
                                      </p:tavLst>
                                    </p:anim>
                                  </p:childTnLst>
                                </p:cTn>
                              </p:par>
                            </p:childTnLst>
                          </p:cTn>
                        </p:par>
                      </p:childTnLst>
                    </p:cTn>
                  </p:par>
                  <p:par>
                    <p:cTn id="207" fill="hold">
                      <p:stCondLst>
                        <p:cond delay="indefinite"/>
                      </p:stCondLst>
                      <p:childTnLst>
                        <p:par>
                          <p:cTn id="208" fill="hold">
                            <p:stCondLst>
                              <p:cond delay="0"/>
                            </p:stCondLst>
                            <p:childTnLst>
                              <p:par>
                                <p:cTn id="209" presetID="2" presetClass="entr" presetSubtype="4" fill="hold" grpId="0" nodeType="clickEffect">
                                  <p:stCondLst>
                                    <p:cond delay="0"/>
                                  </p:stCondLst>
                                  <p:childTnLst>
                                    <p:set>
                                      <p:cBhvr>
                                        <p:cTn id="210" dur="1" fill="hold">
                                          <p:stCondLst>
                                            <p:cond delay="0"/>
                                          </p:stCondLst>
                                        </p:cTn>
                                        <p:tgtEl>
                                          <p:spTgt spid="68"/>
                                        </p:tgtEl>
                                        <p:attrNameLst>
                                          <p:attrName>style.visibility</p:attrName>
                                        </p:attrNameLst>
                                      </p:cBhvr>
                                      <p:to>
                                        <p:strVal val="visible"/>
                                      </p:to>
                                    </p:set>
                                    <p:anim calcmode="lin" valueType="num">
                                      <p:cBhvr additive="base">
                                        <p:cTn id="211" dur="500" fill="hold"/>
                                        <p:tgtEl>
                                          <p:spTgt spid="68"/>
                                        </p:tgtEl>
                                        <p:attrNameLst>
                                          <p:attrName>ppt_x</p:attrName>
                                        </p:attrNameLst>
                                      </p:cBhvr>
                                      <p:tavLst>
                                        <p:tav tm="0">
                                          <p:val>
                                            <p:strVal val="#ppt_x"/>
                                          </p:val>
                                        </p:tav>
                                        <p:tav tm="100000">
                                          <p:val>
                                            <p:strVal val="#ppt_x"/>
                                          </p:val>
                                        </p:tav>
                                      </p:tavLst>
                                    </p:anim>
                                    <p:anim calcmode="lin" valueType="num">
                                      <p:cBhvr additive="base">
                                        <p:cTn id="212" dur="500" fill="hold"/>
                                        <p:tgtEl>
                                          <p:spTgt spid="68"/>
                                        </p:tgtEl>
                                        <p:attrNameLst>
                                          <p:attrName>ppt_y</p:attrName>
                                        </p:attrNameLst>
                                      </p:cBhvr>
                                      <p:tavLst>
                                        <p:tav tm="0">
                                          <p:val>
                                            <p:strVal val="1+#ppt_h/2"/>
                                          </p:val>
                                        </p:tav>
                                        <p:tav tm="100000">
                                          <p:val>
                                            <p:strVal val="#ppt_y"/>
                                          </p:val>
                                        </p:tav>
                                      </p:tavLst>
                                    </p:anim>
                                  </p:childTnLst>
                                </p:cTn>
                              </p:par>
                            </p:childTnLst>
                          </p:cTn>
                        </p:par>
                      </p:childTnLst>
                    </p:cTn>
                  </p:par>
                  <p:par>
                    <p:cTn id="213" fill="hold">
                      <p:stCondLst>
                        <p:cond delay="indefinite"/>
                      </p:stCondLst>
                      <p:childTnLst>
                        <p:par>
                          <p:cTn id="214" fill="hold">
                            <p:stCondLst>
                              <p:cond delay="0"/>
                            </p:stCondLst>
                            <p:childTnLst>
                              <p:par>
                                <p:cTn id="215" presetID="2" presetClass="entr" presetSubtype="4" fill="hold" grpId="0" nodeType="clickEffect">
                                  <p:stCondLst>
                                    <p:cond delay="0"/>
                                  </p:stCondLst>
                                  <p:childTnLst>
                                    <p:set>
                                      <p:cBhvr>
                                        <p:cTn id="216" dur="1" fill="hold">
                                          <p:stCondLst>
                                            <p:cond delay="0"/>
                                          </p:stCondLst>
                                        </p:cTn>
                                        <p:tgtEl>
                                          <p:spTgt spid="69"/>
                                        </p:tgtEl>
                                        <p:attrNameLst>
                                          <p:attrName>style.visibility</p:attrName>
                                        </p:attrNameLst>
                                      </p:cBhvr>
                                      <p:to>
                                        <p:strVal val="visible"/>
                                      </p:to>
                                    </p:set>
                                    <p:anim calcmode="lin" valueType="num">
                                      <p:cBhvr additive="base">
                                        <p:cTn id="217" dur="500" fill="hold"/>
                                        <p:tgtEl>
                                          <p:spTgt spid="69"/>
                                        </p:tgtEl>
                                        <p:attrNameLst>
                                          <p:attrName>ppt_x</p:attrName>
                                        </p:attrNameLst>
                                      </p:cBhvr>
                                      <p:tavLst>
                                        <p:tav tm="0">
                                          <p:val>
                                            <p:strVal val="#ppt_x"/>
                                          </p:val>
                                        </p:tav>
                                        <p:tav tm="100000">
                                          <p:val>
                                            <p:strVal val="#ppt_x"/>
                                          </p:val>
                                        </p:tav>
                                      </p:tavLst>
                                    </p:anim>
                                    <p:anim calcmode="lin" valueType="num">
                                      <p:cBhvr additive="base">
                                        <p:cTn id="218" dur="500" fill="hold"/>
                                        <p:tgtEl>
                                          <p:spTgt spid="69"/>
                                        </p:tgtEl>
                                        <p:attrNameLst>
                                          <p:attrName>ppt_y</p:attrName>
                                        </p:attrNameLst>
                                      </p:cBhvr>
                                      <p:tavLst>
                                        <p:tav tm="0">
                                          <p:val>
                                            <p:strVal val="1+#ppt_h/2"/>
                                          </p:val>
                                        </p:tav>
                                        <p:tav tm="100000">
                                          <p:val>
                                            <p:strVal val="#ppt_y"/>
                                          </p:val>
                                        </p:tav>
                                      </p:tavLst>
                                    </p:anim>
                                  </p:childTnLst>
                                </p:cTn>
                              </p:par>
                            </p:childTnLst>
                          </p:cTn>
                        </p:par>
                      </p:childTnLst>
                    </p:cTn>
                  </p:par>
                  <p:par>
                    <p:cTn id="219" fill="hold">
                      <p:stCondLst>
                        <p:cond delay="indefinite"/>
                      </p:stCondLst>
                      <p:childTnLst>
                        <p:par>
                          <p:cTn id="220" fill="hold">
                            <p:stCondLst>
                              <p:cond delay="0"/>
                            </p:stCondLst>
                            <p:childTnLst>
                              <p:par>
                                <p:cTn id="221" presetID="2" presetClass="entr" presetSubtype="4" fill="hold" grpId="0" nodeType="clickEffect">
                                  <p:stCondLst>
                                    <p:cond delay="0"/>
                                  </p:stCondLst>
                                  <p:childTnLst>
                                    <p:set>
                                      <p:cBhvr>
                                        <p:cTn id="222" dur="1" fill="hold">
                                          <p:stCondLst>
                                            <p:cond delay="0"/>
                                          </p:stCondLst>
                                        </p:cTn>
                                        <p:tgtEl>
                                          <p:spTgt spid="70"/>
                                        </p:tgtEl>
                                        <p:attrNameLst>
                                          <p:attrName>style.visibility</p:attrName>
                                        </p:attrNameLst>
                                      </p:cBhvr>
                                      <p:to>
                                        <p:strVal val="visible"/>
                                      </p:to>
                                    </p:set>
                                    <p:anim calcmode="lin" valueType="num">
                                      <p:cBhvr additive="base">
                                        <p:cTn id="223" dur="500" fill="hold"/>
                                        <p:tgtEl>
                                          <p:spTgt spid="70"/>
                                        </p:tgtEl>
                                        <p:attrNameLst>
                                          <p:attrName>ppt_x</p:attrName>
                                        </p:attrNameLst>
                                      </p:cBhvr>
                                      <p:tavLst>
                                        <p:tav tm="0">
                                          <p:val>
                                            <p:strVal val="#ppt_x"/>
                                          </p:val>
                                        </p:tav>
                                        <p:tav tm="100000">
                                          <p:val>
                                            <p:strVal val="#ppt_x"/>
                                          </p:val>
                                        </p:tav>
                                      </p:tavLst>
                                    </p:anim>
                                    <p:anim calcmode="lin" valueType="num">
                                      <p:cBhvr additive="base">
                                        <p:cTn id="224" dur="500" fill="hold"/>
                                        <p:tgtEl>
                                          <p:spTgt spid="70"/>
                                        </p:tgtEl>
                                        <p:attrNameLst>
                                          <p:attrName>ppt_y</p:attrName>
                                        </p:attrNameLst>
                                      </p:cBhvr>
                                      <p:tavLst>
                                        <p:tav tm="0">
                                          <p:val>
                                            <p:strVal val="1+#ppt_h/2"/>
                                          </p:val>
                                        </p:tav>
                                        <p:tav tm="100000">
                                          <p:val>
                                            <p:strVal val="#ppt_y"/>
                                          </p:val>
                                        </p:tav>
                                      </p:tavLst>
                                    </p:anim>
                                  </p:childTnLst>
                                </p:cTn>
                              </p:par>
                            </p:childTnLst>
                          </p:cTn>
                        </p:par>
                      </p:childTnLst>
                    </p:cTn>
                  </p:par>
                  <p:par>
                    <p:cTn id="225" fill="hold">
                      <p:stCondLst>
                        <p:cond delay="indefinite"/>
                      </p:stCondLst>
                      <p:childTnLst>
                        <p:par>
                          <p:cTn id="226" fill="hold">
                            <p:stCondLst>
                              <p:cond delay="0"/>
                            </p:stCondLst>
                            <p:childTnLst>
                              <p:par>
                                <p:cTn id="227" presetID="2" presetClass="entr" presetSubtype="4" fill="hold" grpId="0" nodeType="clickEffect">
                                  <p:stCondLst>
                                    <p:cond delay="0"/>
                                  </p:stCondLst>
                                  <p:childTnLst>
                                    <p:set>
                                      <p:cBhvr>
                                        <p:cTn id="228" dur="1" fill="hold">
                                          <p:stCondLst>
                                            <p:cond delay="0"/>
                                          </p:stCondLst>
                                        </p:cTn>
                                        <p:tgtEl>
                                          <p:spTgt spid="71"/>
                                        </p:tgtEl>
                                        <p:attrNameLst>
                                          <p:attrName>style.visibility</p:attrName>
                                        </p:attrNameLst>
                                      </p:cBhvr>
                                      <p:to>
                                        <p:strVal val="visible"/>
                                      </p:to>
                                    </p:set>
                                    <p:anim calcmode="lin" valueType="num">
                                      <p:cBhvr additive="base">
                                        <p:cTn id="229" dur="500" fill="hold"/>
                                        <p:tgtEl>
                                          <p:spTgt spid="71"/>
                                        </p:tgtEl>
                                        <p:attrNameLst>
                                          <p:attrName>ppt_x</p:attrName>
                                        </p:attrNameLst>
                                      </p:cBhvr>
                                      <p:tavLst>
                                        <p:tav tm="0">
                                          <p:val>
                                            <p:strVal val="#ppt_x"/>
                                          </p:val>
                                        </p:tav>
                                        <p:tav tm="100000">
                                          <p:val>
                                            <p:strVal val="#ppt_x"/>
                                          </p:val>
                                        </p:tav>
                                      </p:tavLst>
                                    </p:anim>
                                    <p:anim calcmode="lin" valueType="num">
                                      <p:cBhvr additive="base">
                                        <p:cTn id="230" dur="500" fill="hold"/>
                                        <p:tgtEl>
                                          <p:spTgt spid="71"/>
                                        </p:tgtEl>
                                        <p:attrNameLst>
                                          <p:attrName>ppt_y</p:attrName>
                                        </p:attrNameLst>
                                      </p:cBhvr>
                                      <p:tavLst>
                                        <p:tav tm="0">
                                          <p:val>
                                            <p:strVal val="1+#ppt_h/2"/>
                                          </p:val>
                                        </p:tav>
                                        <p:tav tm="100000">
                                          <p:val>
                                            <p:strVal val="#ppt_y"/>
                                          </p:val>
                                        </p:tav>
                                      </p:tavLst>
                                    </p:anim>
                                  </p:childTnLst>
                                </p:cTn>
                              </p:par>
                            </p:childTnLst>
                          </p:cTn>
                        </p:par>
                      </p:childTnLst>
                    </p:cTn>
                  </p:par>
                  <p:par>
                    <p:cTn id="231" fill="hold">
                      <p:stCondLst>
                        <p:cond delay="indefinite"/>
                      </p:stCondLst>
                      <p:childTnLst>
                        <p:par>
                          <p:cTn id="232" fill="hold">
                            <p:stCondLst>
                              <p:cond delay="0"/>
                            </p:stCondLst>
                            <p:childTnLst>
                              <p:par>
                                <p:cTn id="233" presetID="2" presetClass="entr" presetSubtype="4" fill="hold" grpId="0" nodeType="clickEffect">
                                  <p:stCondLst>
                                    <p:cond delay="0"/>
                                  </p:stCondLst>
                                  <p:childTnLst>
                                    <p:set>
                                      <p:cBhvr>
                                        <p:cTn id="234" dur="1" fill="hold">
                                          <p:stCondLst>
                                            <p:cond delay="0"/>
                                          </p:stCondLst>
                                        </p:cTn>
                                        <p:tgtEl>
                                          <p:spTgt spid="73"/>
                                        </p:tgtEl>
                                        <p:attrNameLst>
                                          <p:attrName>style.visibility</p:attrName>
                                        </p:attrNameLst>
                                      </p:cBhvr>
                                      <p:to>
                                        <p:strVal val="visible"/>
                                      </p:to>
                                    </p:set>
                                    <p:anim calcmode="lin" valueType="num">
                                      <p:cBhvr additive="base">
                                        <p:cTn id="235" dur="500" fill="hold"/>
                                        <p:tgtEl>
                                          <p:spTgt spid="73"/>
                                        </p:tgtEl>
                                        <p:attrNameLst>
                                          <p:attrName>ppt_x</p:attrName>
                                        </p:attrNameLst>
                                      </p:cBhvr>
                                      <p:tavLst>
                                        <p:tav tm="0">
                                          <p:val>
                                            <p:strVal val="#ppt_x"/>
                                          </p:val>
                                        </p:tav>
                                        <p:tav tm="100000">
                                          <p:val>
                                            <p:strVal val="#ppt_x"/>
                                          </p:val>
                                        </p:tav>
                                      </p:tavLst>
                                    </p:anim>
                                    <p:anim calcmode="lin" valueType="num">
                                      <p:cBhvr additive="base">
                                        <p:cTn id="236" dur="500" fill="hold"/>
                                        <p:tgtEl>
                                          <p:spTgt spid="73"/>
                                        </p:tgtEl>
                                        <p:attrNameLst>
                                          <p:attrName>ppt_y</p:attrName>
                                        </p:attrNameLst>
                                      </p:cBhvr>
                                      <p:tavLst>
                                        <p:tav tm="0">
                                          <p:val>
                                            <p:strVal val="1+#ppt_h/2"/>
                                          </p:val>
                                        </p:tav>
                                        <p:tav tm="100000">
                                          <p:val>
                                            <p:strVal val="#ppt_y"/>
                                          </p:val>
                                        </p:tav>
                                      </p:tavLst>
                                    </p:anim>
                                  </p:childTnLst>
                                </p:cTn>
                              </p:par>
                            </p:childTnLst>
                          </p:cTn>
                        </p:par>
                      </p:childTnLst>
                    </p:cTn>
                  </p:par>
                  <p:par>
                    <p:cTn id="237" fill="hold">
                      <p:stCondLst>
                        <p:cond delay="indefinite"/>
                      </p:stCondLst>
                      <p:childTnLst>
                        <p:par>
                          <p:cTn id="238" fill="hold">
                            <p:stCondLst>
                              <p:cond delay="0"/>
                            </p:stCondLst>
                            <p:childTnLst>
                              <p:par>
                                <p:cTn id="239" presetID="2" presetClass="entr" presetSubtype="4" fill="hold" grpId="0" nodeType="clickEffect">
                                  <p:stCondLst>
                                    <p:cond delay="0"/>
                                  </p:stCondLst>
                                  <p:childTnLst>
                                    <p:set>
                                      <p:cBhvr>
                                        <p:cTn id="240" dur="1" fill="hold">
                                          <p:stCondLst>
                                            <p:cond delay="0"/>
                                          </p:stCondLst>
                                        </p:cTn>
                                        <p:tgtEl>
                                          <p:spTgt spid="75"/>
                                        </p:tgtEl>
                                        <p:attrNameLst>
                                          <p:attrName>style.visibility</p:attrName>
                                        </p:attrNameLst>
                                      </p:cBhvr>
                                      <p:to>
                                        <p:strVal val="visible"/>
                                      </p:to>
                                    </p:set>
                                    <p:anim calcmode="lin" valueType="num">
                                      <p:cBhvr additive="base">
                                        <p:cTn id="241" dur="500" fill="hold"/>
                                        <p:tgtEl>
                                          <p:spTgt spid="75"/>
                                        </p:tgtEl>
                                        <p:attrNameLst>
                                          <p:attrName>ppt_x</p:attrName>
                                        </p:attrNameLst>
                                      </p:cBhvr>
                                      <p:tavLst>
                                        <p:tav tm="0">
                                          <p:val>
                                            <p:strVal val="#ppt_x"/>
                                          </p:val>
                                        </p:tav>
                                        <p:tav tm="100000">
                                          <p:val>
                                            <p:strVal val="#ppt_x"/>
                                          </p:val>
                                        </p:tav>
                                      </p:tavLst>
                                    </p:anim>
                                    <p:anim calcmode="lin" valueType="num">
                                      <p:cBhvr additive="base">
                                        <p:cTn id="242" dur="500" fill="hold"/>
                                        <p:tgtEl>
                                          <p:spTgt spid="75"/>
                                        </p:tgtEl>
                                        <p:attrNameLst>
                                          <p:attrName>ppt_y</p:attrName>
                                        </p:attrNameLst>
                                      </p:cBhvr>
                                      <p:tavLst>
                                        <p:tav tm="0">
                                          <p:val>
                                            <p:strVal val="1+#ppt_h/2"/>
                                          </p:val>
                                        </p:tav>
                                        <p:tav tm="100000">
                                          <p:val>
                                            <p:strVal val="#ppt_y"/>
                                          </p:val>
                                        </p:tav>
                                      </p:tavLst>
                                    </p:anim>
                                  </p:childTnLst>
                                </p:cTn>
                              </p:par>
                            </p:childTnLst>
                          </p:cTn>
                        </p:par>
                      </p:childTnLst>
                    </p:cTn>
                  </p:par>
                  <p:par>
                    <p:cTn id="243" fill="hold">
                      <p:stCondLst>
                        <p:cond delay="indefinite"/>
                      </p:stCondLst>
                      <p:childTnLst>
                        <p:par>
                          <p:cTn id="244" fill="hold">
                            <p:stCondLst>
                              <p:cond delay="0"/>
                            </p:stCondLst>
                            <p:childTnLst>
                              <p:par>
                                <p:cTn id="245" presetID="2" presetClass="entr" presetSubtype="4" fill="hold" grpId="0" nodeType="clickEffect">
                                  <p:stCondLst>
                                    <p:cond delay="0"/>
                                  </p:stCondLst>
                                  <p:childTnLst>
                                    <p:set>
                                      <p:cBhvr>
                                        <p:cTn id="246" dur="1" fill="hold">
                                          <p:stCondLst>
                                            <p:cond delay="0"/>
                                          </p:stCondLst>
                                        </p:cTn>
                                        <p:tgtEl>
                                          <p:spTgt spid="76"/>
                                        </p:tgtEl>
                                        <p:attrNameLst>
                                          <p:attrName>style.visibility</p:attrName>
                                        </p:attrNameLst>
                                      </p:cBhvr>
                                      <p:to>
                                        <p:strVal val="visible"/>
                                      </p:to>
                                    </p:set>
                                    <p:anim calcmode="lin" valueType="num">
                                      <p:cBhvr additive="base">
                                        <p:cTn id="247" dur="500" fill="hold"/>
                                        <p:tgtEl>
                                          <p:spTgt spid="76"/>
                                        </p:tgtEl>
                                        <p:attrNameLst>
                                          <p:attrName>ppt_x</p:attrName>
                                        </p:attrNameLst>
                                      </p:cBhvr>
                                      <p:tavLst>
                                        <p:tav tm="0">
                                          <p:val>
                                            <p:strVal val="#ppt_x"/>
                                          </p:val>
                                        </p:tav>
                                        <p:tav tm="100000">
                                          <p:val>
                                            <p:strVal val="#ppt_x"/>
                                          </p:val>
                                        </p:tav>
                                      </p:tavLst>
                                    </p:anim>
                                    <p:anim calcmode="lin" valueType="num">
                                      <p:cBhvr additive="base">
                                        <p:cTn id="248" dur="500" fill="hold"/>
                                        <p:tgtEl>
                                          <p:spTgt spid="76"/>
                                        </p:tgtEl>
                                        <p:attrNameLst>
                                          <p:attrName>ppt_y</p:attrName>
                                        </p:attrNameLst>
                                      </p:cBhvr>
                                      <p:tavLst>
                                        <p:tav tm="0">
                                          <p:val>
                                            <p:strVal val="1+#ppt_h/2"/>
                                          </p:val>
                                        </p:tav>
                                        <p:tav tm="100000">
                                          <p:val>
                                            <p:strVal val="#ppt_y"/>
                                          </p:val>
                                        </p:tav>
                                      </p:tavLst>
                                    </p:anim>
                                  </p:childTnLst>
                                </p:cTn>
                              </p:par>
                            </p:childTnLst>
                          </p:cTn>
                        </p:par>
                      </p:childTnLst>
                    </p:cTn>
                  </p:par>
                  <p:par>
                    <p:cTn id="249" fill="hold">
                      <p:stCondLst>
                        <p:cond delay="indefinite"/>
                      </p:stCondLst>
                      <p:childTnLst>
                        <p:par>
                          <p:cTn id="250" fill="hold">
                            <p:stCondLst>
                              <p:cond delay="0"/>
                            </p:stCondLst>
                            <p:childTnLst>
                              <p:par>
                                <p:cTn id="251" presetID="2" presetClass="entr" presetSubtype="4" fill="hold" grpId="0" nodeType="clickEffect">
                                  <p:stCondLst>
                                    <p:cond delay="0"/>
                                  </p:stCondLst>
                                  <p:childTnLst>
                                    <p:set>
                                      <p:cBhvr>
                                        <p:cTn id="252" dur="1" fill="hold">
                                          <p:stCondLst>
                                            <p:cond delay="0"/>
                                          </p:stCondLst>
                                        </p:cTn>
                                        <p:tgtEl>
                                          <p:spTgt spid="77"/>
                                        </p:tgtEl>
                                        <p:attrNameLst>
                                          <p:attrName>style.visibility</p:attrName>
                                        </p:attrNameLst>
                                      </p:cBhvr>
                                      <p:to>
                                        <p:strVal val="visible"/>
                                      </p:to>
                                    </p:set>
                                    <p:anim calcmode="lin" valueType="num">
                                      <p:cBhvr additive="base">
                                        <p:cTn id="253" dur="500" fill="hold"/>
                                        <p:tgtEl>
                                          <p:spTgt spid="77"/>
                                        </p:tgtEl>
                                        <p:attrNameLst>
                                          <p:attrName>ppt_x</p:attrName>
                                        </p:attrNameLst>
                                      </p:cBhvr>
                                      <p:tavLst>
                                        <p:tav tm="0">
                                          <p:val>
                                            <p:strVal val="#ppt_x"/>
                                          </p:val>
                                        </p:tav>
                                        <p:tav tm="100000">
                                          <p:val>
                                            <p:strVal val="#ppt_x"/>
                                          </p:val>
                                        </p:tav>
                                      </p:tavLst>
                                    </p:anim>
                                    <p:anim calcmode="lin" valueType="num">
                                      <p:cBhvr additive="base">
                                        <p:cTn id="254" dur="500" fill="hold"/>
                                        <p:tgtEl>
                                          <p:spTgt spid="77"/>
                                        </p:tgtEl>
                                        <p:attrNameLst>
                                          <p:attrName>ppt_y</p:attrName>
                                        </p:attrNameLst>
                                      </p:cBhvr>
                                      <p:tavLst>
                                        <p:tav tm="0">
                                          <p:val>
                                            <p:strVal val="1+#ppt_h/2"/>
                                          </p:val>
                                        </p:tav>
                                        <p:tav tm="100000">
                                          <p:val>
                                            <p:strVal val="#ppt_y"/>
                                          </p:val>
                                        </p:tav>
                                      </p:tavLst>
                                    </p:anim>
                                  </p:childTnLst>
                                </p:cTn>
                              </p:par>
                            </p:childTnLst>
                          </p:cTn>
                        </p:par>
                      </p:childTnLst>
                    </p:cTn>
                  </p:par>
                  <p:par>
                    <p:cTn id="255" fill="hold">
                      <p:stCondLst>
                        <p:cond delay="indefinite"/>
                      </p:stCondLst>
                      <p:childTnLst>
                        <p:par>
                          <p:cTn id="256" fill="hold">
                            <p:stCondLst>
                              <p:cond delay="0"/>
                            </p:stCondLst>
                            <p:childTnLst>
                              <p:par>
                                <p:cTn id="257" presetID="2" presetClass="entr" presetSubtype="4" fill="hold" grpId="0" nodeType="clickEffect">
                                  <p:stCondLst>
                                    <p:cond delay="0"/>
                                  </p:stCondLst>
                                  <p:childTnLst>
                                    <p:set>
                                      <p:cBhvr>
                                        <p:cTn id="258" dur="1" fill="hold">
                                          <p:stCondLst>
                                            <p:cond delay="0"/>
                                          </p:stCondLst>
                                        </p:cTn>
                                        <p:tgtEl>
                                          <p:spTgt spid="78"/>
                                        </p:tgtEl>
                                        <p:attrNameLst>
                                          <p:attrName>style.visibility</p:attrName>
                                        </p:attrNameLst>
                                      </p:cBhvr>
                                      <p:to>
                                        <p:strVal val="visible"/>
                                      </p:to>
                                    </p:set>
                                    <p:anim calcmode="lin" valueType="num">
                                      <p:cBhvr additive="base">
                                        <p:cTn id="259" dur="500" fill="hold"/>
                                        <p:tgtEl>
                                          <p:spTgt spid="78"/>
                                        </p:tgtEl>
                                        <p:attrNameLst>
                                          <p:attrName>ppt_x</p:attrName>
                                        </p:attrNameLst>
                                      </p:cBhvr>
                                      <p:tavLst>
                                        <p:tav tm="0">
                                          <p:val>
                                            <p:strVal val="#ppt_x"/>
                                          </p:val>
                                        </p:tav>
                                        <p:tav tm="100000">
                                          <p:val>
                                            <p:strVal val="#ppt_x"/>
                                          </p:val>
                                        </p:tav>
                                      </p:tavLst>
                                    </p:anim>
                                    <p:anim calcmode="lin" valueType="num">
                                      <p:cBhvr additive="base">
                                        <p:cTn id="260" dur="500" fill="hold"/>
                                        <p:tgtEl>
                                          <p:spTgt spid="78"/>
                                        </p:tgtEl>
                                        <p:attrNameLst>
                                          <p:attrName>ppt_y</p:attrName>
                                        </p:attrNameLst>
                                      </p:cBhvr>
                                      <p:tavLst>
                                        <p:tav tm="0">
                                          <p:val>
                                            <p:strVal val="1+#ppt_h/2"/>
                                          </p:val>
                                        </p:tav>
                                        <p:tav tm="100000">
                                          <p:val>
                                            <p:strVal val="#ppt_y"/>
                                          </p:val>
                                        </p:tav>
                                      </p:tavLst>
                                    </p:anim>
                                  </p:childTnLst>
                                </p:cTn>
                              </p:par>
                            </p:childTnLst>
                          </p:cTn>
                        </p:par>
                      </p:childTnLst>
                    </p:cTn>
                  </p:par>
                  <p:par>
                    <p:cTn id="261" fill="hold">
                      <p:stCondLst>
                        <p:cond delay="indefinite"/>
                      </p:stCondLst>
                      <p:childTnLst>
                        <p:par>
                          <p:cTn id="262" fill="hold">
                            <p:stCondLst>
                              <p:cond delay="0"/>
                            </p:stCondLst>
                            <p:childTnLst>
                              <p:par>
                                <p:cTn id="263" presetID="2" presetClass="entr" presetSubtype="4" fill="hold" nodeType="clickEffect">
                                  <p:stCondLst>
                                    <p:cond delay="0"/>
                                  </p:stCondLst>
                                  <p:childTnLst>
                                    <p:set>
                                      <p:cBhvr>
                                        <p:cTn id="264" dur="1" fill="hold">
                                          <p:stCondLst>
                                            <p:cond delay="0"/>
                                          </p:stCondLst>
                                        </p:cTn>
                                        <p:tgtEl>
                                          <p:spTgt spid="79">
                                            <p:txEl>
                                              <p:pRg st="0" end="0"/>
                                            </p:txEl>
                                          </p:spTgt>
                                        </p:tgtEl>
                                        <p:attrNameLst>
                                          <p:attrName>style.visibility</p:attrName>
                                        </p:attrNameLst>
                                      </p:cBhvr>
                                      <p:to>
                                        <p:strVal val="visible"/>
                                      </p:to>
                                    </p:set>
                                    <p:anim calcmode="lin" valueType="num">
                                      <p:cBhvr additive="base">
                                        <p:cTn id="265" dur="500" fill="hold"/>
                                        <p:tgtEl>
                                          <p:spTgt spid="79">
                                            <p:txEl>
                                              <p:pRg st="0" end="0"/>
                                            </p:txEl>
                                          </p:spTgt>
                                        </p:tgtEl>
                                        <p:attrNameLst>
                                          <p:attrName>ppt_x</p:attrName>
                                        </p:attrNameLst>
                                      </p:cBhvr>
                                      <p:tavLst>
                                        <p:tav tm="0">
                                          <p:val>
                                            <p:strVal val="#ppt_x"/>
                                          </p:val>
                                        </p:tav>
                                        <p:tav tm="100000">
                                          <p:val>
                                            <p:strVal val="#ppt_x"/>
                                          </p:val>
                                        </p:tav>
                                      </p:tavLst>
                                    </p:anim>
                                    <p:anim calcmode="lin" valueType="num">
                                      <p:cBhvr additive="base">
                                        <p:cTn id="266" dur="500" fill="hold"/>
                                        <p:tgtEl>
                                          <p:spTgt spid="7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7" grpId="0"/>
      <p:bldP spid="28" grpId="0"/>
      <p:bldP spid="29" grpId="0"/>
      <p:bldP spid="30" grpId="0"/>
      <p:bldP spid="33" grpId="0"/>
      <p:bldP spid="34" grpId="0"/>
      <p:bldP spid="36" grpId="0"/>
      <p:bldP spid="37" grpId="0"/>
      <p:bldP spid="39" grpId="0"/>
      <p:bldP spid="40" grpId="0"/>
      <p:bldP spid="41" grpId="0"/>
      <p:bldP spid="42" grpId="0"/>
      <p:bldP spid="44" grpId="0"/>
      <p:bldP spid="45" grpId="0"/>
      <p:bldP spid="46" grpId="0"/>
      <p:bldP spid="47" grpId="0"/>
      <p:bldP spid="49" grpId="0"/>
      <p:bldP spid="50" grpId="0"/>
      <p:bldP spid="51" grpId="0"/>
      <p:bldP spid="53" grpId="0"/>
      <p:bldP spid="54" grpId="0"/>
      <p:bldP spid="56" grpId="0"/>
      <p:bldP spid="57" grpId="0"/>
      <p:bldP spid="58" grpId="0"/>
      <p:bldP spid="59" grpId="0"/>
      <p:bldP spid="60" grpId="0"/>
      <p:bldP spid="61" grpId="0"/>
      <p:bldP spid="62" grpId="0"/>
      <p:bldP spid="63" grpId="0"/>
      <p:bldP spid="64" grpId="0"/>
      <p:bldP spid="65" grpId="0"/>
      <p:bldP spid="66" grpId="0"/>
      <p:bldP spid="67" grpId="0"/>
      <p:bldP spid="68" grpId="0"/>
      <p:bldP spid="69" grpId="0"/>
      <p:bldP spid="70" grpId="0"/>
      <p:bldP spid="71" grpId="0"/>
      <p:bldP spid="73" grpId="0"/>
      <p:bldP spid="75" grpId="0"/>
      <p:bldP spid="76" grpId="0"/>
      <p:bldP spid="77" grpId="0"/>
      <p:bldP spid="7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sz="quarter" idx="13"/>
          </p:nvPr>
        </p:nvSpPr>
        <p:spPr>
          <a:xfrm>
            <a:off x="1143000" y="731520"/>
            <a:ext cx="7677472" cy="3474720"/>
          </a:xfrm>
        </p:spPr>
        <p:txBody>
          <a:bodyPr/>
          <a:lstStyle/>
          <a:p>
            <a:r>
              <a:rPr lang="cs-CZ" dirty="0" err="1" smtClean="0"/>
              <a:t>Citace:</a:t>
            </a:r>
            <a:r>
              <a:rPr lang="cs-CZ" sz="2000" dirty="0" err="1" smtClean="0"/>
              <a:t>Veškerý</a:t>
            </a:r>
            <a:r>
              <a:rPr lang="cs-CZ" sz="2000" dirty="0" smtClean="0"/>
              <a:t> text je dílem autora materiálu. 10.10.2011</a:t>
            </a:r>
          </a:p>
          <a:p>
            <a:r>
              <a:rPr lang="cs-CZ" sz="2000" dirty="0"/>
              <a:t> </a:t>
            </a:r>
            <a:r>
              <a:rPr lang="cs-CZ" sz="2000" dirty="0" smtClean="0"/>
              <a:t>            </a:t>
            </a:r>
            <a:endParaRPr lang="cs-CZ" dirty="0"/>
          </a:p>
        </p:txBody>
      </p:sp>
    </p:spTree>
    <p:extLst>
      <p:ext uri="{BB962C8B-B14F-4D97-AF65-F5344CB8AC3E}">
        <p14:creationId xmlns:p14="http://schemas.microsoft.com/office/powerpoint/2010/main" val="1867058954"/>
      </p:ext>
    </p:extLst>
  </p:cSld>
  <p:clrMapOvr>
    <a:masterClrMapping/>
  </p:clrMapOvr>
  <p:timing>
    <p:tnLst>
      <p:par>
        <p:cTn id="1" dur="indefinite" restart="never" nodeType="tmRoot"/>
      </p:par>
    </p:tnLst>
  </p:timing>
</p:sld>
</file>

<file path=ppt/theme/theme1.xml><?xml version="1.0" encoding="utf-8"?>
<a:theme xmlns:a="http://schemas.openxmlformats.org/drawingml/2006/main" name="Aerodynamika">
  <a:themeElements>
    <a:clrScheme name="Aerodynamika">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erodynamika">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1424</TotalTime>
  <Words>338</Words>
  <Application>Microsoft Office PowerPoint</Application>
  <PresentationFormat>Předvádění na obrazovce (4:3)</PresentationFormat>
  <Paragraphs>134</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Aerodynamika</vt:lpstr>
      <vt:lpstr>Prezentace aplikace PowerPoint</vt:lpstr>
      <vt:lpstr>Prezentace aplikace PowerPoint</vt:lpstr>
      <vt:lpstr>ZÁŘÍ</vt:lpstr>
      <vt:lpstr>Naše třída                                         </vt:lpstr>
      <vt:lpstr>Jaká je naše škola?</vt:lpstr>
      <vt:lpstr>Co do řady nepatří?</vt:lpstr>
      <vt:lpstr>Vylušti křížovku: </vt:lpstr>
      <vt:lpstr>Prezentace aplikace PowerPoint</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Kristýna Krupková</dc:creator>
  <cp:lastModifiedBy>08CC</cp:lastModifiedBy>
  <cp:revision>80</cp:revision>
  <dcterms:created xsi:type="dcterms:W3CDTF">2011-06-20T10:40:08Z</dcterms:created>
  <dcterms:modified xsi:type="dcterms:W3CDTF">2011-12-14T15:45:57Z</dcterms:modified>
</cp:coreProperties>
</file>