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VY_32_INOVACE_10_Doba pohusitská a jagellonská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Doba pohusitská a jagellonská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VY_32_INOVACE_10_Doba pohusitská a jagellonská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Doba pohusitská a jagellonská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2324441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4540075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</a:t>
                      </a:r>
                      <a:r>
                        <a:rPr lang="cs-CZ" smtClean="0"/>
                        <a:t>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(snímek 12)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Doba pohusitská a jagellonská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 smrti Zikmunda Lucemburského je králem jeho zeť </a:t>
            </a:r>
            <a:r>
              <a:rPr lang="cs-CZ" b="1" dirty="0" smtClean="0">
                <a:solidFill>
                  <a:srgbClr val="FF0000"/>
                </a:solidFill>
              </a:rPr>
              <a:t>Albrecht Habsburský </a:t>
            </a:r>
            <a:r>
              <a:rPr lang="cs-CZ" b="1" dirty="0" smtClean="0"/>
              <a:t>(1437-39)</a:t>
            </a:r>
          </a:p>
          <a:p>
            <a:r>
              <a:rPr lang="cs-CZ" b="1" dirty="0" smtClean="0"/>
              <a:t>Katolík a nepřítel husitů</a:t>
            </a:r>
          </a:p>
          <a:p>
            <a:r>
              <a:rPr lang="cs-CZ" b="1" dirty="0" smtClean="0"/>
              <a:t>Zemřel na výpravě proti Turkům</a:t>
            </a:r>
          </a:p>
          <a:p>
            <a:r>
              <a:rPr lang="cs-CZ" b="1" dirty="0" smtClean="0"/>
              <a:t>syn Ladislav se narodil až po jeho smrti (proto nazýván Pohrobek)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 dobu nezletilosti Ladislava Pohrobka je zvolen správcem země Jiří z Poděbrad</a:t>
            </a:r>
          </a:p>
          <a:p>
            <a:r>
              <a:rPr lang="cs-CZ" b="1" dirty="0" smtClean="0"/>
              <a:t>Kališník</a:t>
            </a:r>
          </a:p>
          <a:p>
            <a:r>
              <a:rPr lang="cs-CZ" b="1" dirty="0" smtClean="0"/>
              <a:t>Snažil se o mír mezi kališníky a katolíky</a:t>
            </a:r>
          </a:p>
          <a:p>
            <a:r>
              <a:rPr lang="cs-CZ" b="1" dirty="0" smtClean="0"/>
              <a:t>Výborná hospodářská politika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Ladislav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Pohrobek</a:t>
            </a:r>
            <a:r>
              <a:rPr lang="cs-CZ" b="1" dirty="0" smtClean="0"/>
              <a:t> (1453-58)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Pokračuje v prozíravé politice Jiřího z Poděbrad</a:t>
            </a:r>
          </a:p>
          <a:p>
            <a:r>
              <a:rPr lang="cs-CZ" b="1" dirty="0" smtClean="0"/>
              <a:t>Období hospodářské prosperity (pořekadlo „Za krále Holce byla za groš ovce“)</a:t>
            </a:r>
          </a:p>
          <a:p>
            <a:r>
              <a:rPr lang="cs-CZ" b="1" dirty="0" smtClean="0"/>
              <a:t>Náhle zemřel v 17 letech (zřejmě masivní leukemie)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Jiří z Poděbrad </a:t>
            </a:r>
            <a:r>
              <a:rPr lang="cs-CZ" b="1" dirty="0" smtClean="0"/>
              <a:t>(1458-71)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Zvolen králem českou šlechtou</a:t>
            </a:r>
          </a:p>
          <a:p>
            <a:r>
              <a:rPr lang="cs-CZ" b="1" dirty="0" smtClean="0"/>
              <a:t>Pokračuje ve své smířlivé politice            odpor katolíků</a:t>
            </a:r>
          </a:p>
          <a:p>
            <a:r>
              <a:rPr lang="cs-CZ" b="1" dirty="0" smtClean="0"/>
              <a:t>1466 papež vyhlašuje proti Jiřímu křížovou výpravu                toho využívá zemská opozice a volí králem </a:t>
            </a:r>
            <a:r>
              <a:rPr lang="cs-CZ" b="1" dirty="0" smtClean="0">
                <a:solidFill>
                  <a:srgbClr val="FF0000"/>
                </a:solidFill>
              </a:rPr>
              <a:t>Matyáše Korvína </a:t>
            </a:r>
            <a:r>
              <a:rPr lang="cs-CZ" b="1" dirty="0" smtClean="0"/>
              <a:t>(uherský král a Jiřího zeť)</a:t>
            </a:r>
          </a:p>
          <a:p>
            <a:r>
              <a:rPr lang="cs-CZ" b="1" dirty="0" smtClean="0"/>
              <a:t>1469 – bitva u Vilémova – Jiří vítězí (má ale velmi slabou pozici)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544934" y="2209537"/>
            <a:ext cx="86409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483768" y="3681028"/>
            <a:ext cx="86409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V letech 1463-4 se snaží posílit svoji pozici a odvrátit nebezpečí války – idea celoevropské unie křesťanských panovníků – řešení problémů mírovou cestou</a:t>
            </a:r>
          </a:p>
          <a:p>
            <a:r>
              <a:rPr lang="cs-CZ" b="1" dirty="0" smtClean="0"/>
              <a:t>Vyslal proto poselstvo na cestu po Evropě - neúspěch</a:t>
            </a:r>
            <a:endParaRPr lang="cs-CZ" b="1" dirty="0"/>
          </a:p>
          <a:p>
            <a:r>
              <a:rPr lang="cs-CZ" b="1" dirty="0" smtClean="0"/>
              <a:t>Byl si vědom slabosti své pozice a proto se vzdal trůnu pro své syny a udělal dohodu s rodem Jagellonců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Jagellonci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Litevsko-polská královská dynastie</a:t>
            </a:r>
          </a:p>
          <a:p>
            <a:r>
              <a:rPr lang="cs-CZ" b="1" dirty="0" smtClean="0"/>
              <a:t>V Litvě a Polsku vládli 1386-1572</a:t>
            </a:r>
          </a:p>
          <a:p>
            <a:r>
              <a:rPr lang="cs-CZ" b="1" dirty="0" smtClean="0"/>
              <a:t>V Čechách 1471-1526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719975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Vladislav II. Jagellonský </a:t>
            </a:r>
            <a:r>
              <a:rPr lang="cs-CZ" b="1" dirty="0" smtClean="0"/>
              <a:t>(1471-1516)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Zpočátku se dělil o vládu s Matyášem Korvínem</a:t>
            </a:r>
          </a:p>
          <a:p>
            <a:r>
              <a:rPr lang="cs-CZ" b="1" dirty="0" smtClean="0"/>
              <a:t>Po jeho smrti se stal i králem uherským</a:t>
            </a:r>
          </a:p>
          <a:p>
            <a:r>
              <a:rPr lang="cs-CZ" b="1" dirty="0" smtClean="0"/>
              <a:t>Vydal </a:t>
            </a:r>
            <a:r>
              <a:rPr lang="cs-CZ" b="1" dirty="0" smtClean="0">
                <a:solidFill>
                  <a:srgbClr val="FF0000"/>
                </a:solidFill>
              </a:rPr>
              <a:t>Vladislavské zřízení zemské </a:t>
            </a:r>
            <a:r>
              <a:rPr lang="cs-CZ" b="1" dirty="0" smtClean="0"/>
              <a:t>(1500) – základní zákoník Království Českého</a:t>
            </a:r>
          </a:p>
          <a:p>
            <a:r>
              <a:rPr lang="cs-CZ" b="1" dirty="0" smtClean="0"/>
              <a:t>Slabý a nerozhodný panovník („král Dobře“)</a:t>
            </a:r>
          </a:p>
          <a:p>
            <a:r>
              <a:rPr lang="cs-CZ" b="1" dirty="0" smtClean="0"/>
              <a:t>Za jeho vlády rozvoj země a rozkvět umění (tzv. vladislavská gotika)</a:t>
            </a:r>
          </a:p>
          <a:p>
            <a:r>
              <a:rPr lang="cs-CZ" b="1" dirty="0"/>
              <a:t>Uzavřel dědické smlouvy s Habsburky (v případě vymření jedné dynastie zdědí zemi ta druhá)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53458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Ludvík Jagellonský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(1516-26)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Snažil se obnovit královskou moc, oslabit šlechtu</a:t>
            </a:r>
          </a:p>
          <a:p>
            <a:r>
              <a:rPr lang="cs-CZ" b="1" dirty="0" smtClean="0"/>
              <a:t>Výměna královských úředníků, navrácení královského majetku</a:t>
            </a:r>
          </a:p>
          <a:p>
            <a:r>
              <a:rPr lang="cs-CZ" b="1" dirty="0" smtClean="0"/>
              <a:t>Na tažení proti Turkům zahynul v bitvě u Moháče (utopil se v bažině)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8027346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Proč měl Ladislav přezdívku Pohrobek?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Byl Jiří z Poděbrad kališník nebo katolík?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chtěl Jiří z Poděbrad zamezit nebezpečí války?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se nazýval zákoník, vydaný Vladislavem Jagellonským?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zahynul </a:t>
            </a:r>
            <a:r>
              <a:rPr lang="cs-CZ" b="1" smtClean="0"/>
              <a:t>Ludvík Jagellonský?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459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Ladislav Pohrobek (1453-58)</vt:lpstr>
      <vt:lpstr>Jiří z Poděbrad (1458-71)</vt:lpstr>
      <vt:lpstr>Prezentace aplikace PowerPoint</vt:lpstr>
      <vt:lpstr>Jagellonci</vt:lpstr>
      <vt:lpstr>Vladislav II. Jagellonský (1471-1516)</vt:lpstr>
      <vt:lpstr>Ludvík Jagellonský (1516-26)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23</cp:revision>
  <dcterms:created xsi:type="dcterms:W3CDTF">2011-11-09T14:01:04Z</dcterms:created>
  <dcterms:modified xsi:type="dcterms:W3CDTF">2012-02-19T17:53:32Z</dcterms:modified>
</cp:coreProperties>
</file>