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CC99FF"/>
    <a:srgbClr val="CCECFF"/>
    <a:srgbClr val="FFCCFF"/>
    <a:srgbClr val="FFCCCC"/>
    <a:srgbClr val="E41CE4"/>
    <a:srgbClr val="FFFF99"/>
    <a:srgbClr val="F55D6B"/>
    <a:srgbClr val="FFFFCC"/>
    <a:srgbClr val="C39F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378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v - f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v - f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19.jpeg"/><Relationship Id="rId5" Type="http://schemas.openxmlformats.org/officeDocument/2006/relationships/image" Target="../media/image13.png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18255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v-f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správná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ˇ.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237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rgbClr val="FFCCCC"/>
          </a:solidFill>
        </p:spPr>
        <p:txBody>
          <a:bodyPr/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Píšeme </a:t>
            </a:r>
            <a:r>
              <a:rPr lang="cs-CZ" sz="6600" b="1" dirty="0" smtClean="0">
                <a:solidFill>
                  <a:srgbClr val="C00000"/>
                </a:solidFill>
              </a:rPr>
              <a:t>v</a:t>
            </a:r>
            <a:r>
              <a:rPr lang="cs-CZ" sz="6600" b="1" dirty="0" smtClean="0">
                <a:solidFill>
                  <a:srgbClr val="FF0000"/>
                </a:solidFill>
              </a:rPr>
              <a:t> nebo </a:t>
            </a:r>
            <a:r>
              <a:rPr lang="cs-CZ" sz="6600" b="1" dirty="0" smtClean="0">
                <a:solidFill>
                  <a:srgbClr val="C00000"/>
                </a:solidFill>
              </a:rPr>
              <a:t>f</a:t>
            </a:r>
            <a:r>
              <a:rPr lang="cs-CZ" sz="6600" b="1" dirty="0" smtClean="0">
                <a:solidFill>
                  <a:srgbClr val="FF0000"/>
                </a:solidFill>
              </a:rPr>
              <a:t>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  <a:solidFill>
            <a:srgbClr val="FFCCFF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      PROČ ?       PROTOŽE….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pá_  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pá_i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l_i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věte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vět_e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mrke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mrk_e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zpě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ve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zpě_u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fotogra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fotogra_uje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Václa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Václa_e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Jose_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Jose_e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úsmě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s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úsmě_em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odě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odě_y</a:t>
            </a:r>
            <a:endParaRPr lang="cs-CZ" sz="32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8" name="Picture 4" descr="C:\Users\08DY\AppData\Local\Microsoft\Windows\Temporary Internet Files\Content.IE5\9M071DKA\MP9001491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56998"/>
            <a:ext cx="3184421" cy="253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51720" y="206084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51720" y="242088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075148" y="278092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075148" y="3212976"/>
            <a:ext cx="8909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094868" y="3573016"/>
            <a:ext cx="8712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267744" y="3933056"/>
            <a:ext cx="6983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094868" y="433662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>
            <a:off x="2109652" y="472514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se šipkou 1034"/>
          <p:cNvCxnSpPr/>
          <p:nvPr/>
        </p:nvCxnSpPr>
        <p:spPr>
          <a:xfrm>
            <a:off x="2094868" y="511576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se šipkou 1037"/>
          <p:cNvCxnSpPr/>
          <p:nvPr/>
        </p:nvCxnSpPr>
        <p:spPr>
          <a:xfrm>
            <a:off x="2109652" y="545484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>
            <a:off x="2073294" y="587727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3" name="TextovéPole 1042"/>
          <p:cNvSpPr txBox="1"/>
          <p:nvPr/>
        </p:nvSpPr>
        <p:spPr>
          <a:xfrm>
            <a:off x="1350111" y="1759556"/>
            <a:ext cx="311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3535038" y="175955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1278103" y="215927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3238495" y="215927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1588982" y="251931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8" name="TextovéPole 1047"/>
          <p:cNvSpPr txBox="1"/>
          <p:nvPr/>
        </p:nvSpPr>
        <p:spPr>
          <a:xfrm>
            <a:off x="3621933" y="251931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1761465" y="2924944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3771733" y="2898304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1" name="TextovéPole 1050"/>
          <p:cNvSpPr txBox="1"/>
          <p:nvPr/>
        </p:nvSpPr>
        <p:spPr>
          <a:xfrm>
            <a:off x="1521982" y="329339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4079194" y="329339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3" name="TextovéPole 1052"/>
          <p:cNvSpPr txBox="1"/>
          <p:nvPr/>
        </p:nvSpPr>
        <p:spPr>
          <a:xfrm>
            <a:off x="2105680" y="367144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f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4" name="TextovéPole 1053"/>
          <p:cNvSpPr txBox="1"/>
          <p:nvPr/>
        </p:nvSpPr>
        <p:spPr>
          <a:xfrm>
            <a:off x="4300568" y="367144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f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5" name="TextovéPole 1054"/>
          <p:cNvSpPr txBox="1"/>
          <p:nvPr/>
        </p:nvSpPr>
        <p:spPr>
          <a:xfrm>
            <a:off x="1278103" y="404480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6" name="TextovéPole 1055"/>
          <p:cNvSpPr txBox="1"/>
          <p:nvPr/>
        </p:nvSpPr>
        <p:spPr>
          <a:xfrm>
            <a:off x="3320950" y="404480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7" name="TextovéPole 1056"/>
          <p:cNvSpPr txBox="1"/>
          <p:nvPr/>
        </p:nvSpPr>
        <p:spPr>
          <a:xfrm>
            <a:off x="1818224" y="4423464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8" name="TextovéPole 1057"/>
          <p:cNvSpPr txBox="1"/>
          <p:nvPr/>
        </p:nvSpPr>
        <p:spPr>
          <a:xfrm>
            <a:off x="3963452" y="4430330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59" name="TextovéPole 1058"/>
          <p:cNvSpPr txBox="1"/>
          <p:nvPr/>
        </p:nvSpPr>
        <p:spPr>
          <a:xfrm>
            <a:off x="1629056" y="481881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f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60" name="TextovéPole 1059"/>
          <p:cNvSpPr txBox="1"/>
          <p:nvPr/>
        </p:nvSpPr>
        <p:spPr>
          <a:xfrm>
            <a:off x="3813652" y="481881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f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61" name="TextovéPole 1060"/>
          <p:cNvSpPr txBox="1"/>
          <p:nvPr/>
        </p:nvSpPr>
        <p:spPr>
          <a:xfrm>
            <a:off x="1761465" y="519323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62" name="TextovéPole 1061"/>
          <p:cNvSpPr txBox="1"/>
          <p:nvPr/>
        </p:nvSpPr>
        <p:spPr>
          <a:xfrm>
            <a:off x="4185503" y="5164668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63" name="TextovéPole 1062"/>
          <p:cNvSpPr txBox="1"/>
          <p:nvPr/>
        </p:nvSpPr>
        <p:spPr>
          <a:xfrm>
            <a:off x="1569746" y="5579824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  <p:sp>
        <p:nvSpPr>
          <p:cNvPr id="1064" name="TextovéPole 1063"/>
          <p:cNvSpPr txBox="1"/>
          <p:nvPr/>
        </p:nvSpPr>
        <p:spPr>
          <a:xfrm>
            <a:off x="3695756" y="5579824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v</a:t>
            </a:r>
            <a:endParaRPr lang="cs-CZ" sz="2800" b="1" dirty="0">
              <a:solidFill>
                <a:srgbClr val="E41CE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4892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3" grpId="0"/>
      <p:bldP spid="1044" grpId="0"/>
      <p:bldP spid="1045" grpId="0"/>
      <p:bldP spid="1046" grpId="0"/>
      <p:bldP spid="1047" grpId="0"/>
      <p:bldP spid="1048" grpId="0"/>
      <p:bldP spid="1049" grpId="0"/>
      <p:bldP spid="1050" grpId="0"/>
      <p:bldP spid="1051" grpId="0"/>
      <p:bldP spid="1052" grpId="0"/>
      <p:bldP spid="1053" grpId="0"/>
      <p:bldP spid="1054" grpId="0"/>
      <p:bldP spid="1055" grpId="0"/>
      <p:bldP spid="1056" grpId="0"/>
      <p:bldP spid="1057" grpId="0"/>
      <p:bldP spid="1058" grpId="0"/>
      <p:bldP spid="1059" grpId="0"/>
      <p:bldP spid="1060" grpId="0"/>
      <p:bldP spid="1061" grpId="0"/>
      <p:bldP spid="1062" grpId="0"/>
      <p:bldP spid="1063" grpId="0"/>
      <p:bldP spid="10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336704"/>
          </a:xfrm>
          <a:solidFill>
            <a:srgbClr val="FFCCFF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7030A0"/>
                </a:solidFill>
                <a:latin typeface="+mn-lt"/>
              </a:rPr>
              <a:t>     PROČ ?    PROTOŽE…. 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4400" b="1" dirty="0" smtClean="0">
                <a:solidFill>
                  <a:srgbClr val="7030A0"/>
                </a:solidFill>
                <a:latin typeface="+mn-lt"/>
              </a:rPr>
              <a:t>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dí_ka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dí_ek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bábo_ka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bábo_ek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žáro_ka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žáro_ek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sodo_ka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sodo_ek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borů_ka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borů_ek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hlá_ka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hlá_ek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o_ce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o_ečka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vlašto_ka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vlašto_ek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poho_ka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poho_ek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0" name="Picture 2" descr="C:\Users\08DY\AppData\Local\Microsoft\Windows\Temporary Internet Files\Content.IE5\9M071DKA\MC9004248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70556"/>
            <a:ext cx="1728192" cy="250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07828" y="112474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9706" y="112474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73259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6986" y="175898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0928" y="232334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62452" y="232334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90793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48996" y="290793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349271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8996" y="349271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13974" y="407748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55852" y="407748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70412" y="466225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04940" y="4662259"/>
            <a:ext cx="41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57866" y="525449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82330" y="524703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14586" y="582450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97688" y="583180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917536" y="1417131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917536" y="202498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se šipkou 2048"/>
          <p:cNvCxnSpPr/>
          <p:nvPr/>
        </p:nvCxnSpPr>
        <p:spPr>
          <a:xfrm>
            <a:off x="2917536" y="2615731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/>
          <p:nvPr/>
        </p:nvCxnSpPr>
        <p:spPr>
          <a:xfrm>
            <a:off x="2917536" y="320032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Přímá spojnice se šipkou 2055"/>
          <p:cNvCxnSpPr/>
          <p:nvPr/>
        </p:nvCxnSpPr>
        <p:spPr>
          <a:xfrm>
            <a:off x="2953540" y="378509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2881532" y="4369873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>
            <a:off x="2880412" y="4966003"/>
            <a:ext cx="720080" cy="5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se šipkou 2065"/>
          <p:cNvCxnSpPr/>
          <p:nvPr/>
        </p:nvCxnSpPr>
        <p:spPr>
          <a:xfrm>
            <a:off x="3090676" y="5554337"/>
            <a:ext cx="546940" cy="74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se šipkou 2069"/>
          <p:cNvCxnSpPr/>
          <p:nvPr/>
        </p:nvCxnSpPr>
        <p:spPr>
          <a:xfrm>
            <a:off x="2967216" y="612419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4960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Doplň </a:t>
            </a:r>
            <a:r>
              <a:rPr lang="cs-CZ" sz="4000" b="1" dirty="0" smtClean="0">
                <a:solidFill>
                  <a:srgbClr val="00B0F0"/>
                </a:solidFill>
              </a:rPr>
              <a:t>v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 nebo</a:t>
            </a:r>
            <a:r>
              <a:rPr lang="cs-CZ" sz="4000" b="1" dirty="0" smtClean="0">
                <a:solidFill>
                  <a:srgbClr val="00B0F0"/>
                </a:solidFill>
              </a:rPr>
              <a:t> f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!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Y\AppData\Local\Microsoft\Windows\Temporary Internet Files\Content.IE5\9M071DKA\MC9004332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0" y="692696"/>
            <a:ext cx="9036496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864459">
            <a:off x="5914618" y="3445196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zoo</a:t>
            </a:r>
            <a:endParaRPr lang="cs-CZ" sz="2800" b="1" dirty="0"/>
          </a:p>
        </p:txBody>
      </p:sp>
      <p:pic>
        <p:nvPicPr>
          <p:cNvPr id="3075" name="Picture 3" descr="C:\Users\08DY\AppData\Local\Microsoft\Windows\Temporary Internet Files\Content.IE5\0PLT6Y13\MC900370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61248"/>
            <a:ext cx="1844675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ZMEZFLDA\MC9004413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216" y="3958456"/>
            <a:ext cx="2280132" cy="213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9M071DKA\MC9000839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90" y="1339796"/>
            <a:ext cx="1982734" cy="278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ZMEZFLDA\MC900298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6975" y="2482495"/>
            <a:ext cx="2317825" cy="352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 rot="11217331">
            <a:off x="309562" y="280206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2">
              <a:lumMod val="9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 rot="11192610">
            <a:off x="3023206" y="1059036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tx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 rot="11271199">
            <a:off x="6298316" y="280205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E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0106" y="5800660"/>
            <a:ext cx="1734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f</a:t>
            </a:r>
            <a:r>
              <a:rPr lang="cs-CZ" sz="3200" b="1" dirty="0" err="1" smtClean="0"/>
              <a:t>otogra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6678" y="5661248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l</a:t>
            </a:r>
            <a:r>
              <a:rPr lang="cs-CZ" sz="3200" b="1" dirty="0" err="1" smtClean="0"/>
              <a:t>e</a:t>
            </a:r>
            <a:r>
              <a:rPr lang="cs-CZ" sz="3200" b="1" dirty="0" smtClean="0"/>
              <a:t>_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17079" y="2788808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á_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17079" y="5508273"/>
            <a:ext cx="15279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/>
              <a:t>u</a:t>
            </a:r>
            <a:r>
              <a:rPr lang="cs-CZ" sz="3200" b="1" dirty="0" err="1" smtClean="0"/>
              <a:t>žo_ka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64459" y="591071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k</a:t>
            </a:r>
            <a:r>
              <a:rPr lang="cs-CZ" sz="2400" b="1" dirty="0" err="1" smtClean="0"/>
              <a:t>oropte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93135" y="968535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t</a:t>
            </a:r>
            <a:r>
              <a:rPr lang="cs-CZ" sz="2400" b="1" dirty="0" err="1" smtClean="0"/>
              <a:t>etře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004" y="1339796"/>
            <a:ext cx="2132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ou_  kuřátek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35385" y="1309496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c</a:t>
            </a:r>
            <a:r>
              <a:rPr lang="cs-CZ" sz="2400" b="1" dirty="0" err="1" smtClean="0"/>
              <a:t>hlé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61032" y="1747365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h</a:t>
            </a:r>
            <a:r>
              <a:rPr lang="cs-CZ" sz="2400" b="1" dirty="0" err="1" smtClean="0"/>
              <a:t>ně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92113" y="2209029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d</a:t>
            </a:r>
            <a:r>
              <a:rPr lang="cs-CZ" sz="2400" b="1" dirty="0" smtClean="0"/>
              <a:t>omo_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0564" y="585390"/>
            <a:ext cx="1207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Rudol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19800" y="968535"/>
            <a:ext cx="1361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Ladisla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07766" y="1398396"/>
            <a:ext cx="2124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o</a:t>
            </a:r>
            <a:r>
              <a:rPr lang="cs-CZ" sz="2400" b="1" dirty="0" err="1" smtClean="0"/>
              <a:t>bro_ská</a:t>
            </a:r>
            <a:r>
              <a:rPr lang="cs-CZ" sz="2400" b="1" dirty="0" smtClean="0"/>
              <a:t> klec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41677" y="591071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08688" y="96853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97491" y="1341192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98038" y="129979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8038" y="1746821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9187" y="220903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856424" y="58538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24882" y="97520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41852" y="139338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69597" y="2819585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81161" y="5833575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72" name="TextovéPole 3071"/>
          <p:cNvSpPr txBox="1"/>
          <p:nvPr/>
        </p:nvSpPr>
        <p:spPr>
          <a:xfrm>
            <a:off x="4154530" y="5692025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73" name="TextovéPole 3072"/>
          <p:cNvSpPr txBox="1"/>
          <p:nvPr/>
        </p:nvSpPr>
        <p:spPr>
          <a:xfrm>
            <a:off x="8177946" y="5539050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8395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072" grpId="0"/>
      <p:bldP spid="30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  <a:solidFill>
            <a:srgbClr val="CC99FF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VYLUŠTI!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1839977"/>
              </p:ext>
            </p:extLst>
          </p:nvPr>
        </p:nvGraphicFramePr>
        <p:xfrm>
          <a:off x="3635896" y="1340768"/>
          <a:ext cx="5050908" cy="5112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  <a:gridCol w="420909"/>
              </a:tblGrid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112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493223"/>
              </p:ext>
            </p:extLst>
          </p:nvPr>
        </p:nvGraphicFramePr>
        <p:xfrm>
          <a:off x="3275856" y="5949280"/>
          <a:ext cx="38370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704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</a:tr>
            </a:tbl>
          </a:graphicData>
        </a:graphic>
      </p:graphicFrame>
      <p:pic>
        <p:nvPicPr>
          <p:cNvPr id="1029" name="Picture 5" descr="C:\Users\08DY\AppData\Local\Microsoft\Windows\Temporary Internet Files\Content.IE5\3Z4U9J7P\MC900428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532" y="2606809"/>
            <a:ext cx="1067916" cy="134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BF4SG6W7\MC900354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72" y="5106518"/>
            <a:ext cx="1186954" cy="148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HZ84ZV5K\MC9002921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009" y="1268760"/>
            <a:ext cx="1402879" cy="108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EU7V3KLG\MC9004369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153" y="4136232"/>
            <a:ext cx="994345" cy="99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HZ84ZV5K\MC9003244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216" y="5479998"/>
            <a:ext cx="1186731" cy="896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BF4SG6W7\MC9003835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668" y="4578526"/>
            <a:ext cx="885052" cy="1055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EU7V3KLG\MP90042665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85214"/>
            <a:ext cx="1183900" cy="177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Y\AppData\Local\Microsoft\Windows\Temporary Internet Files\Content.IE5\3Z4U9J7P\MC9004417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70" y="3448608"/>
            <a:ext cx="1206500" cy="120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Y\AppData\Local\Microsoft\Windows\Temporary Internet Files\Content.IE5\3Z4U9J7P\MC9000840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314" y="4130058"/>
            <a:ext cx="1001517" cy="132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288045" y="3737848"/>
            <a:ext cx="648072" cy="444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538180" y="138026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19627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78425" y="242214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62262" y="297614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4486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9325" y="399788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78425" y="447044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08183" y="501936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93318" y="547999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90180" y="6019131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40369" y="19340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09031" y="29120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6837" y="50899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53239" y="23321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1362" y="41011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09609" y="62583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43607" y="45415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6796" y="412602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87151" y="36332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97260" y="494591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11453" y="1402995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75307" y="142300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9606" y="140299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77245" y="1392483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EU7V3KLG\MP90040316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850" y="1130679"/>
            <a:ext cx="1334760" cy="89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799606" y="19285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97471" y="19285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608160" y="193405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7005557" y="1934267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7452320" y="193426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5375307" y="242214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5761134" y="242214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6197471" y="242214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6608160" y="2422143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6993535" y="242214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4120470" y="297614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4482743" y="2976141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4931491" y="297614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5364932" y="2976141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781973" y="297614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184647" y="297614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6608962" y="297614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025595" y="297614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5799606" y="344860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6183845" y="344860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608962" y="34486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39015" y="344860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452320" y="34486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57" name="TextovéPole 1056"/>
          <p:cNvSpPr txBox="1"/>
          <p:nvPr/>
        </p:nvSpPr>
        <p:spPr>
          <a:xfrm>
            <a:off x="7884368" y="344860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8338177" y="34486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6197471" y="399788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62" name="TextovéPole 1061"/>
          <p:cNvSpPr txBox="1"/>
          <p:nvPr/>
        </p:nvSpPr>
        <p:spPr>
          <a:xfrm>
            <a:off x="6628198" y="399788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63" name="TextovéPole 1062"/>
          <p:cNvSpPr txBox="1"/>
          <p:nvPr/>
        </p:nvSpPr>
        <p:spPr>
          <a:xfrm>
            <a:off x="7022325" y="399788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65" name="TextovéPole 1064"/>
          <p:cNvSpPr txBox="1"/>
          <p:nvPr/>
        </p:nvSpPr>
        <p:spPr>
          <a:xfrm>
            <a:off x="5400123" y="447082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66" name="TextovéPole 1065"/>
          <p:cNvSpPr txBox="1"/>
          <p:nvPr/>
        </p:nvSpPr>
        <p:spPr>
          <a:xfrm>
            <a:off x="5770486" y="447044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67" name="TextovéPole 1066"/>
          <p:cNvSpPr txBox="1"/>
          <p:nvPr/>
        </p:nvSpPr>
        <p:spPr>
          <a:xfrm>
            <a:off x="6235141" y="4470821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068" name="TextovéPole 1067"/>
          <p:cNvSpPr txBox="1"/>
          <p:nvPr/>
        </p:nvSpPr>
        <p:spPr>
          <a:xfrm>
            <a:off x="6520796" y="4448738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69" name="TextovéPole 1068"/>
          <p:cNvSpPr txBox="1"/>
          <p:nvPr/>
        </p:nvSpPr>
        <p:spPr>
          <a:xfrm>
            <a:off x="4870595" y="5019368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1070" name="TextovéPole 1069"/>
          <p:cNvSpPr txBox="1"/>
          <p:nvPr/>
        </p:nvSpPr>
        <p:spPr>
          <a:xfrm>
            <a:off x="5335231" y="501936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71" name="TextovéPole 1070"/>
          <p:cNvSpPr txBox="1"/>
          <p:nvPr/>
        </p:nvSpPr>
        <p:spPr>
          <a:xfrm>
            <a:off x="5760604" y="501936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72" name="TextovéPole 1071"/>
          <p:cNvSpPr txBox="1"/>
          <p:nvPr/>
        </p:nvSpPr>
        <p:spPr>
          <a:xfrm>
            <a:off x="6158999" y="501936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073" name="TextovéPole 1072"/>
          <p:cNvSpPr txBox="1"/>
          <p:nvPr/>
        </p:nvSpPr>
        <p:spPr>
          <a:xfrm>
            <a:off x="6646632" y="5019368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074" name="TextovéPole 1073"/>
          <p:cNvSpPr txBox="1"/>
          <p:nvPr/>
        </p:nvSpPr>
        <p:spPr>
          <a:xfrm>
            <a:off x="7009873" y="501936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75" name="TextovéPole 1074"/>
          <p:cNvSpPr txBox="1"/>
          <p:nvPr/>
        </p:nvSpPr>
        <p:spPr>
          <a:xfrm>
            <a:off x="4965973" y="552511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76" name="TextovéPole 1075"/>
          <p:cNvSpPr txBox="1"/>
          <p:nvPr/>
        </p:nvSpPr>
        <p:spPr>
          <a:xfrm>
            <a:off x="5335231" y="552511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077" name="TextovéPole 1076"/>
          <p:cNvSpPr txBox="1"/>
          <p:nvPr/>
        </p:nvSpPr>
        <p:spPr>
          <a:xfrm>
            <a:off x="5780370" y="552511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078" name="TextovéPole 1077"/>
          <p:cNvSpPr txBox="1"/>
          <p:nvPr/>
        </p:nvSpPr>
        <p:spPr>
          <a:xfrm>
            <a:off x="6235141" y="551673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79" name="TextovéPole 1078"/>
          <p:cNvSpPr txBox="1"/>
          <p:nvPr/>
        </p:nvSpPr>
        <p:spPr>
          <a:xfrm>
            <a:off x="6587331" y="552511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81" name="TextovéPole 1080"/>
          <p:cNvSpPr txBox="1"/>
          <p:nvPr/>
        </p:nvSpPr>
        <p:spPr>
          <a:xfrm>
            <a:off x="3301943" y="601913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82" name="TextovéPole 1081"/>
          <p:cNvSpPr txBox="1"/>
          <p:nvPr/>
        </p:nvSpPr>
        <p:spPr>
          <a:xfrm>
            <a:off x="3681728" y="601913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83" name="TextovéPole 1082"/>
          <p:cNvSpPr txBox="1"/>
          <p:nvPr/>
        </p:nvSpPr>
        <p:spPr>
          <a:xfrm>
            <a:off x="4093261" y="601913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84" name="TextovéPole 1083"/>
          <p:cNvSpPr txBox="1"/>
          <p:nvPr/>
        </p:nvSpPr>
        <p:spPr>
          <a:xfrm>
            <a:off x="4512399" y="600712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085" name="TextovéPole 1084"/>
          <p:cNvSpPr txBox="1"/>
          <p:nvPr/>
        </p:nvSpPr>
        <p:spPr>
          <a:xfrm>
            <a:off x="4956773" y="601913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86" name="TextovéPole 1085"/>
          <p:cNvSpPr txBox="1"/>
          <p:nvPr/>
        </p:nvSpPr>
        <p:spPr>
          <a:xfrm>
            <a:off x="5364932" y="600712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87" name="TextovéPole 1086"/>
          <p:cNvSpPr txBox="1"/>
          <p:nvPr/>
        </p:nvSpPr>
        <p:spPr>
          <a:xfrm>
            <a:off x="5799606" y="601913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88" name="TextovéPole 1087"/>
          <p:cNvSpPr txBox="1"/>
          <p:nvPr/>
        </p:nvSpPr>
        <p:spPr>
          <a:xfrm>
            <a:off x="6203007" y="6007125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089" name="TextovéPole 1088"/>
          <p:cNvSpPr txBox="1"/>
          <p:nvPr/>
        </p:nvSpPr>
        <p:spPr>
          <a:xfrm>
            <a:off x="6587331" y="600712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1090" name="Picture 3" descr="C:\Users\08DY\AppData\Local\Microsoft\Windows\Temporary Internet Files\Content.IE5\BF4SG6W7\MC90028750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671" y="4430668"/>
            <a:ext cx="1547011" cy="232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009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1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1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1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1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1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1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1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1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1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1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1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1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7" dur="2000"/>
                                        <p:tgtEl>
                                          <p:spTgt spid="1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1024" grpId="0"/>
      <p:bldP spid="1025" grpId="0"/>
      <p:bldP spid="1027" grpId="0"/>
      <p:bldP spid="1035" grpId="0"/>
      <p:bldP spid="1036" grpId="0"/>
      <p:bldP spid="1040" grpId="0"/>
      <p:bldP spid="1041" grpId="0"/>
      <p:bldP spid="1042" grpId="0"/>
      <p:bldP spid="1043" grpId="0"/>
      <p:bldP spid="1044" grpId="0"/>
      <p:bldP spid="1045" grpId="0"/>
      <p:bldP spid="1046" grpId="0"/>
      <p:bldP spid="1048" grpId="0"/>
      <p:bldP spid="1049" grpId="0"/>
      <p:bldP spid="1050" grpId="0"/>
      <p:bldP spid="1051" grpId="0"/>
      <p:bldP spid="1052" grpId="0"/>
      <p:bldP spid="1053" grpId="0"/>
      <p:bldP spid="1054" grpId="0"/>
      <p:bldP spid="1055" grpId="0"/>
      <p:bldP spid="1056" grpId="0"/>
      <p:bldP spid="1057" grpId="0"/>
      <p:bldP spid="1059" grpId="0"/>
      <p:bldP spid="1061" grpId="0"/>
      <p:bldP spid="1062" grpId="0"/>
      <p:bldP spid="1063" grpId="0"/>
      <p:bldP spid="1065" grpId="0"/>
      <p:bldP spid="1066" grpId="0"/>
      <p:bldP spid="1067" grpId="0"/>
      <p:bldP spid="1068" grpId="0"/>
      <p:bldP spid="1069" grpId="0"/>
      <p:bldP spid="1070" grpId="0"/>
      <p:bldP spid="1071" grpId="0"/>
      <p:bldP spid="1072" grpId="0"/>
      <p:bldP spid="1073" grpId="0"/>
      <p:bldP spid="1074" grpId="0"/>
      <p:bldP spid="1075" grpId="0"/>
      <p:bldP spid="1077" grpId="0"/>
      <p:bldP spid="1078" grpId="0"/>
      <p:bldP spid="1079" grpId="0"/>
      <p:bldP spid="1081" grpId="0"/>
      <p:bldP spid="1082" grpId="0"/>
      <p:bldP spid="1083" grpId="0"/>
      <p:bldP spid="1084" grpId="0"/>
      <p:bldP spid="1085" grpId="0"/>
      <p:bldP spid="1086" grpId="0"/>
      <p:bldP spid="1087" grpId="0"/>
      <p:bldP spid="1088" grpId="0"/>
      <p:bldP spid="108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08112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Doplň </a:t>
            </a:r>
            <a:r>
              <a:rPr lang="cs-CZ" sz="4800" b="1" dirty="0" smtClean="0">
                <a:solidFill>
                  <a:srgbClr val="FFFF00"/>
                </a:solidFill>
              </a:rPr>
              <a:t>v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 nebo</a:t>
            </a:r>
            <a:r>
              <a:rPr lang="cs-CZ" sz="4800" b="1" dirty="0" smtClean="0">
                <a:solidFill>
                  <a:srgbClr val="FFFF00"/>
                </a:solidFill>
              </a:rPr>
              <a:t> f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a slož slova: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4864460"/>
              </p:ext>
            </p:extLst>
          </p:nvPr>
        </p:nvGraphicFramePr>
        <p:xfrm>
          <a:off x="179512" y="2060848"/>
          <a:ext cx="8856981" cy="1800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4109"/>
                <a:gridCol w="984109"/>
                <a:gridCol w="984109"/>
                <a:gridCol w="984109"/>
                <a:gridCol w="984109"/>
                <a:gridCol w="984109"/>
                <a:gridCol w="984109"/>
                <a:gridCol w="984109"/>
                <a:gridCol w="984109"/>
              </a:tblGrid>
              <a:tr h="90033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ko</a:t>
                      </a:r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_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´</a:t>
                      </a:r>
                    </a:p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ús</a:t>
                      </a:r>
                      <a:endParaRPr lang="cs-CZ" sz="32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Gus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="0" dirty="0" err="1" smtClean="0">
                          <a:solidFill>
                            <a:schemeClr val="tx1"/>
                          </a:solidFill>
                        </a:rPr>
                        <a:t>Jaros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vě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400" b="0" dirty="0" err="1" smtClean="0">
                          <a:solidFill>
                            <a:schemeClr val="tx1"/>
                          </a:solidFill>
                        </a:rPr>
                        <a:t>žáro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_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3200" b="0" dirty="0" err="1" smtClean="0">
                          <a:solidFill>
                            <a:schemeClr val="tx1"/>
                          </a:solidFill>
                        </a:rPr>
                        <a:t>lá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 do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  Jo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0033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mě_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la_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boj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ta_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 </a:t>
                      </a:r>
                      <a:r>
                        <a:rPr lang="cs-CZ" sz="3200" dirty="0" err="1" smtClean="0"/>
                        <a:t>ka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he_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te</a:t>
                      </a:r>
                      <a:r>
                        <a:rPr lang="cs-CZ" sz="3200" dirty="0" smtClean="0"/>
                        <a:t>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smtClean="0"/>
                        <a:t> se_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3200" dirty="0" err="1" smtClean="0"/>
                        <a:t>mo</a:t>
                      </a:r>
                      <a:r>
                        <a:rPr lang="cs-CZ" sz="3200" dirty="0" smtClean="0"/>
                        <a:t>_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899592" y="2798068"/>
            <a:ext cx="1656184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910916" y="2789436"/>
            <a:ext cx="504056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15816" y="2798068"/>
            <a:ext cx="792088" cy="618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727684" y="2789436"/>
            <a:ext cx="1620180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788024" y="2789436"/>
            <a:ext cx="1800200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644008" y="2718966"/>
            <a:ext cx="864096" cy="6419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5688124" y="2751919"/>
            <a:ext cx="983308" cy="664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7524328" y="2766070"/>
            <a:ext cx="1080120" cy="5948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7596336" y="2798068"/>
            <a:ext cx="1008112" cy="6183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96254" y="233838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88124" y="233838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8536" y="323750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598222" y="325526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90162" y="323096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30544" y="323095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535664" y="323095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3249340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604448" y="323095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8DY\AppData\Local\Microsoft\Windows\Temporary Internet Files\Content.IE5\BF4SG6W7\MP900401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905" y="3872816"/>
            <a:ext cx="2504238" cy="29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05441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22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22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5349</TotalTime>
  <Words>424</Words>
  <Application>Microsoft Office PowerPoint</Application>
  <PresentationFormat>Předvádění na obrazovce (4:3)</PresentationFormat>
  <Paragraphs>223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Píšeme v nebo f ?</vt:lpstr>
      <vt:lpstr>Prezentace aplikace PowerPoint</vt:lpstr>
      <vt:lpstr>Doplň v nebo f !</vt:lpstr>
      <vt:lpstr>VYLUŠTI!</vt:lpstr>
      <vt:lpstr>Doplň v nebo f a slož slova: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452</cp:revision>
  <dcterms:created xsi:type="dcterms:W3CDTF">2011-06-20T10:40:08Z</dcterms:created>
  <dcterms:modified xsi:type="dcterms:W3CDTF">2012-05-22T14:28:38Z</dcterms:modified>
</cp:coreProperties>
</file>