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56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VY_32_INOVACE_10_Matematické hádanky 10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Matematické hádanky 10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169CC1-F8C3-4609-922E-0505BD34097A}" type="presOf" srcId="{FBBFC3EA-9D9D-4F3A-BEA6-9C2C0E46BF20}" destId="{832BF48F-0145-4429-9E02-8FCA946CCE9E}" srcOrd="1" destOrd="0" presId="urn:microsoft.com/office/officeart/2005/8/layout/target3"/>
    <dgm:cxn modelId="{1A6EE925-47F0-49C0-B0B5-73F9C408443D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BCD42C-A5B2-4415-8662-AA4E408BD156}" type="presOf" srcId="{EBC41103-E2E5-4D48-9B4B-425520D3D098}" destId="{50C2F88D-8688-44C2-A854-691F34009D3B}" srcOrd="0" destOrd="0" presId="urn:microsoft.com/office/officeart/2005/8/layout/target3"/>
    <dgm:cxn modelId="{0AC850D3-5E5D-4A7D-9615-598580426087}" type="presOf" srcId="{C73C7642-F245-4585-8F88-243F9FAEF6CA}" destId="{97289DF2-90F4-4EC2-A9FC-633B00BAB610}" srcOrd="0" destOrd="0" presId="urn:microsoft.com/office/officeart/2005/8/layout/target3"/>
    <dgm:cxn modelId="{9E37AEFC-5E0F-4D55-8A0A-31B5DA6F12AF}" type="presOf" srcId="{39F8B381-5807-488E-AC22-73DD4140ED4A}" destId="{71045F8C-00FA-488E-A7BD-E2E6753D979D}" srcOrd="0" destOrd="0" presId="urn:microsoft.com/office/officeart/2005/8/layout/target3"/>
    <dgm:cxn modelId="{981EB07B-18D2-4C8A-A1C9-636BED166FD2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3F8E037-360F-4458-8074-C4E6904AE2DA}" type="presOf" srcId="{FBBFC3EA-9D9D-4F3A-BEA6-9C2C0E46BF20}" destId="{643EA938-EDE0-4533-ACCC-D2BD6F3A527C}" srcOrd="0" destOrd="0" presId="urn:microsoft.com/office/officeart/2005/8/layout/target3"/>
    <dgm:cxn modelId="{BAB2E1A2-E392-4428-9603-070F695A8C2D}" type="presOf" srcId="{C73C7642-F245-4585-8F88-243F9FAEF6CA}" destId="{AA41A67C-3D3F-4AE9-9E0F-5D7F7BB2E74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CFD0BC9A-0680-475C-9936-D7B2591BC13B}" type="presOf" srcId="{445C7998-7549-48B0-BD68-D4F0167F02E5}" destId="{4D19AB04-24FA-40C2-B203-52AE3D15E171}" srcOrd="1" destOrd="0" presId="urn:microsoft.com/office/officeart/2005/8/layout/target3"/>
    <dgm:cxn modelId="{3A47CF3C-981E-43BC-9937-6157ADD083E4}" type="presOf" srcId="{019433A1-1324-4DE1-9E6F-32B851095F74}" destId="{A3817367-F2BC-482F-8832-FA00B51DCCF3}" srcOrd="0" destOrd="0" presId="urn:microsoft.com/office/officeart/2005/8/layout/target3"/>
    <dgm:cxn modelId="{EB15993F-B0CC-47A7-841A-4A5F34776633}" type="presOf" srcId="{445C7998-7549-48B0-BD68-D4F0167F02E5}" destId="{BC35EE03-4121-4EF9-923D-7CB6D30D358D}" srcOrd="0" destOrd="0" presId="urn:microsoft.com/office/officeart/2005/8/layout/target3"/>
    <dgm:cxn modelId="{1405E483-0107-4254-8363-9864B1286FBB}" type="presOf" srcId="{019433A1-1324-4DE1-9E6F-32B851095F74}" destId="{E7297F21-D4FD-4A41-AE58-814D01A6B5E7}" srcOrd="1" destOrd="0" presId="urn:microsoft.com/office/officeart/2005/8/layout/target3"/>
    <dgm:cxn modelId="{C1569E32-0DDA-4734-BB5B-B0C3A96FA944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176F8AB-3EAB-479E-8186-628AC5285A5E}" type="presParOf" srcId="{71045F8C-00FA-488E-A7BD-E2E6753D979D}" destId="{3577EC6B-C980-4F34-8C69-4365E7B8FC8C}" srcOrd="0" destOrd="0" presId="urn:microsoft.com/office/officeart/2005/8/layout/target3"/>
    <dgm:cxn modelId="{2ADA327A-56A1-4CC1-8CE8-3D4DB778292A}" type="presParOf" srcId="{71045F8C-00FA-488E-A7BD-E2E6753D979D}" destId="{6940EB87-DC1D-4BC3-9408-9AC2E1FFC039}" srcOrd="1" destOrd="0" presId="urn:microsoft.com/office/officeart/2005/8/layout/target3"/>
    <dgm:cxn modelId="{BD9C8EB0-F156-44F5-90D6-B8F0745A2E74}" type="presParOf" srcId="{71045F8C-00FA-488E-A7BD-E2E6753D979D}" destId="{BC35EE03-4121-4EF9-923D-7CB6D30D358D}" srcOrd="2" destOrd="0" presId="urn:microsoft.com/office/officeart/2005/8/layout/target3"/>
    <dgm:cxn modelId="{409C02DF-A42D-42E3-B531-E1D80D66444A}" type="presParOf" srcId="{71045F8C-00FA-488E-A7BD-E2E6753D979D}" destId="{C95EEA27-3CBF-4645-A92D-9D8AF5C1CBFC}" srcOrd="3" destOrd="0" presId="urn:microsoft.com/office/officeart/2005/8/layout/target3"/>
    <dgm:cxn modelId="{EFC65290-DA62-4479-A7F5-F3389D0BC54E}" type="presParOf" srcId="{71045F8C-00FA-488E-A7BD-E2E6753D979D}" destId="{851BB866-B6AE-4566-893F-4C635BA974FC}" srcOrd="4" destOrd="0" presId="urn:microsoft.com/office/officeart/2005/8/layout/target3"/>
    <dgm:cxn modelId="{45A88BC7-862C-4D0E-AB88-33FCCE3820EF}" type="presParOf" srcId="{71045F8C-00FA-488E-A7BD-E2E6753D979D}" destId="{643EA938-EDE0-4533-ACCC-D2BD6F3A527C}" srcOrd="5" destOrd="0" presId="urn:microsoft.com/office/officeart/2005/8/layout/target3"/>
    <dgm:cxn modelId="{EEC6D85A-CA7D-4DF2-A0EB-9902A34FA5BA}" type="presParOf" srcId="{71045F8C-00FA-488E-A7BD-E2E6753D979D}" destId="{92F31B18-D66D-4CC7-89B9-378928DE877D}" srcOrd="6" destOrd="0" presId="urn:microsoft.com/office/officeart/2005/8/layout/target3"/>
    <dgm:cxn modelId="{18A3208F-359B-46FD-A19D-406E517A71E8}" type="presParOf" srcId="{71045F8C-00FA-488E-A7BD-E2E6753D979D}" destId="{902074E1-B931-4618-97F1-FADBE82E9C3C}" srcOrd="7" destOrd="0" presId="urn:microsoft.com/office/officeart/2005/8/layout/target3"/>
    <dgm:cxn modelId="{897E091C-DF96-4B26-A5C8-21AB9F4F195D}" type="presParOf" srcId="{71045F8C-00FA-488E-A7BD-E2E6753D979D}" destId="{A3817367-F2BC-482F-8832-FA00B51DCCF3}" srcOrd="8" destOrd="0" presId="urn:microsoft.com/office/officeart/2005/8/layout/target3"/>
    <dgm:cxn modelId="{84915A44-6A93-4B30-8E67-E6DEF9CCF41C}" type="presParOf" srcId="{71045F8C-00FA-488E-A7BD-E2E6753D979D}" destId="{626ABFF6-56C8-4386-B662-68EC364EED9D}" srcOrd="9" destOrd="0" presId="urn:microsoft.com/office/officeart/2005/8/layout/target3"/>
    <dgm:cxn modelId="{C9EBAE44-9A94-4817-B1F4-3D6D6580B1A5}" type="presParOf" srcId="{71045F8C-00FA-488E-A7BD-E2E6753D979D}" destId="{6DB11F1C-D028-4800-9625-6611CA9DE6D4}" srcOrd="10" destOrd="0" presId="urn:microsoft.com/office/officeart/2005/8/layout/target3"/>
    <dgm:cxn modelId="{715E52CA-0D72-4024-AB1F-2A0B654CABB8}" type="presParOf" srcId="{71045F8C-00FA-488E-A7BD-E2E6753D979D}" destId="{CDED6FE3-AD8F-4ACC-B6B8-710EDDD97598}" srcOrd="11" destOrd="0" presId="urn:microsoft.com/office/officeart/2005/8/layout/target3"/>
    <dgm:cxn modelId="{8BAF60EB-743D-4DB6-A733-23B39A0D300E}" type="presParOf" srcId="{71045F8C-00FA-488E-A7BD-E2E6753D979D}" destId="{397AC6D7-84A6-4150-958F-83C92D9ACF38}" srcOrd="12" destOrd="0" presId="urn:microsoft.com/office/officeart/2005/8/layout/target3"/>
    <dgm:cxn modelId="{F2C44CE3-501E-4F07-8CBA-CC2E912871A7}" type="presParOf" srcId="{71045F8C-00FA-488E-A7BD-E2E6753D979D}" destId="{D7419528-33A6-416D-9E64-B3F7915C5149}" srcOrd="13" destOrd="0" presId="urn:microsoft.com/office/officeart/2005/8/layout/target3"/>
    <dgm:cxn modelId="{BB8CA609-DB2D-4910-B632-F51B906E2DA9}" type="presParOf" srcId="{71045F8C-00FA-488E-A7BD-E2E6753D979D}" destId="{97289DF2-90F4-4EC2-A9FC-633B00BAB610}" srcOrd="14" destOrd="0" presId="urn:microsoft.com/office/officeart/2005/8/layout/target3"/>
    <dgm:cxn modelId="{89D804C9-E243-416D-B8A5-8D1DFB814538}" type="presParOf" srcId="{71045F8C-00FA-488E-A7BD-E2E6753D979D}" destId="{234EBA9D-95B4-4C20-A84E-6F65F1085DC6}" srcOrd="15" destOrd="0" presId="urn:microsoft.com/office/officeart/2005/8/layout/target3"/>
    <dgm:cxn modelId="{162828FF-03B1-4E4D-AFE9-5BBD5DF2D380}" type="presParOf" srcId="{71045F8C-00FA-488E-A7BD-E2E6753D979D}" destId="{12255512-213F-41DF-90A6-8B4CD74A2B52}" srcOrd="16" destOrd="0" presId="urn:microsoft.com/office/officeart/2005/8/layout/target3"/>
    <dgm:cxn modelId="{35208374-04F0-4B14-9A54-382386126352}" type="presParOf" srcId="{71045F8C-00FA-488E-A7BD-E2E6753D979D}" destId="{50C2F88D-8688-44C2-A854-691F34009D3B}" srcOrd="17" destOrd="0" presId="urn:microsoft.com/office/officeart/2005/8/layout/target3"/>
    <dgm:cxn modelId="{CBBE1797-0F28-49C1-9DD6-CABD86A375D2}" type="presParOf" srcId="{71045F8C-00FA-488E-A7BD-E2E6753D979D}" destId="{4D19AB04-24FA-40C2-B203-52AE3D15E171}" srcOrd="18" destOrd="0" presId="urn:microsoft.com/office/officeart/2005/8/layout/target3"/>
    <dgm:cxn modelId="{C93A17F7-A78A-40F2-9AF6-817E4A8FBAA6}" type="presParOf" srcId="{71045F8C-00FA-488E-A7BD-E2E6753D979D}" destId="{832BF48F-0145-4429-9E02-8FCA946CCE9E}" srcOrd="19" destOrd="0" presId="urn:microsoft.com/office/officeart/2005/8/layout/target3"/>
    <dgm:cxn modelId="{B18F0F32-9346-42D5-A398-FAC788762F6D}" type="presParOf" srcId="{71045F8C-00FA-488E-A7BD-E2E6753D979D}" destId="{E7297F21-D4FD-4A41-AE58-814D01A6B5E7}" srcOrd="20" destOrd="0" presId="urn:microsoft.com/office/officeart/2005/8/layout/target3"/>
    <dgm:cxn modelId="{811E9286-61DB-44BE-B106-425172922E78}" type="presParOf" srcId="{71045F8C-00FA-488E-A7BD-E2E6753D979D}" destId="{F69A1436-182C-465B-AD7F-FE48E0C090C1}" srcOrd="21" destOrd="0" presId="urn:microsoft.com/office/officeart/2005/8/layout/target3"/>
    <dgm:cxn modelId="{24F7E40E-B769-43F1-AF6D-01D5ACDEEFF0}" type="presParOf" srcId="{71045F8C-00FA-488E-A7BD-E2E6753D979D}" destId="{AA41A67C-3D3F-4AE9-9E0F-5D7F7BB2E741}" srcOrd="22" destOrd="0" presId="urn:microsoft.com/office/officeart/2005/8/layout/target3"/>
    <dgm:cxn modelId="{85367E33-31D5-4657-A0F9-BFE0647CFE5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66D6F0-BAC0-4574-9806-8C95875516FF}" type="doc">
      <dgm:prSet loTypeId="urn:microsoft.com/office/officeart/2005/8/layout/process5" loCatId="process" qsTypeId="urn:microsoft.com/office/officeart/2005/8/quickstyle/3d5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99A60D92-629C-4D83-A2E5-9E406735E9EC}">
      <dgm:prSet phldrT="[Text]"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78</a:t>
          </a:r>
          <a:endParaRPr lang="cs-CZ" dirty="0">
            <a:solidFill>
              <a:srgbClr val="7030A0"/>
            </a:solidFill>
          </a:endParaRPr>
        </a:p>
      </dgm:t>
    </dgm:pt>
    <dgm:pt modelId="{88DBD607-6B0C-4247-951C-19C968460E55}" type="parTrans" cxnId="{440ED04E-6F67-4643-9691-EBA1A7B08933}">
      <dgm:prSet/>
      <dgm:spPr/>
      <dgm:t>
        <a:bodyPr/>
        <a:lstStyle/>
        <a:p>
          <a:endParaRPr lang="cs-CZ"/>
        </a:p>
      </dgm:t>
    </dgm:pt>
    <dgm:pt modelId="{66B31A38-BBA6-42F4-BF67-6DC009F34500}" type="sibTrans" cxnId="{440ED04E-6F67-4643-9691-EBA1A7B08933}">
      <dgm:prSet/>
      <dgm:spPr/>
      <dgm:t>
        <a:bodyPr/>
        <a:lstStyle/>
        <a:p>
          <a:endParaRPr lang="cs-CZ"/>
        </a:p>
      </dgm:t>
    </dgm:pt>
    <dgm:pt modelId="{AB38EE04-3B17-4C52-AB27-AD3932DA4F63}">
      <dgm:prSet phldrT="[Text]"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88</a:t>
          </a:r>
          <a:endParaRPr lang="cs-CZ" dirty="0">
            <a:solidFill>
              <a:srgbClr val="7030A0"/>
            </a:solidFill>
          </a:endParaRPr>
        </a:p>
      </dgm:t>
    </dgm:pt>
    <dgm:pt modelId="{9CCA5422-6027-47AD-9B40-F3C0AC0E2175}" type="parTrans" cxnId="{00716438-99D7-4481-84B5-B3F4694C5D70}">
      <dgm:prSet/>
      <dgm:spPr/>
      <dgm:t>
        <a:bodyPr/>
        <a:lstStyle/>
        <a:p>
          <a:endParaRPr lang="cs-CZ"/>
        </a:p>
      </dgm:t>
    </dgm:pt>
    <dgm:pt modelId="{51B96523-6F6F-4198-B686-8632CA7C0252}" type="sibTrans" cxnId="{00716438-99D7-4481-84B5-B3F4694C5D70}">
      <dgm:prSet/>
      <dgm:spPr/>
      <dgm:t>
        <a:bodyPr/>
        <a:lstStyle/>
        <a:p>
          <a:endParaRPr lang="cs-CZ"/>
        </a:p>
      </dgm:t>
    </dgm:pt>
    <dgm:pt modelId="{562EEDC5-B809-4B78-896B-FDAF32A3A33F}">
      <dgm:prSet phldrT="[Text]"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68</a:t>
          </a:r>
          <a:endParaRPr lang="cs-CZ" dirty="0">
            <a:solidFill>
              <a:srgbClr val="7030A0"/>
            </a:solidFill>
          </a:endParaRPr>
        </a:p>
      </dgm:t>
    </dgm:pt>
    <dgm:pt modelId="{1182634A-F82C-41F7-A39A-A077D7593049}" type="parTrans" cxnId="{A77BD309-8982-4887-8B41-A3BB33B54124}">
      <dgm:prSet/>
      <dgm:spPr/>
      <dgm:t>
        <a:bodyPr/>
        <a:lstStyle/>
        <a:p>
          <a:endParaRPr lang="cs-CZ"/>
        </a:p>
      </dgm:t>
    </dgm:pt>
    <dgm:pt modelId="{C8053D24-629A-45E3-904B-38997CC94E72}" type="sibTrans" cxnId="{A77BD309-8982-4887-8B41-A3BB33B54124}">
      <dgm:prSet/>
      <dgm:spPr/>
      <dgm:t>
        <a:bodyPr/>
        <a:lstStyle/>
        <a:p>
          <a:endParaRPr lang="cs-CZ"/>
        </a:p>
      </dgm:t>
    </dgm:pt>
    <dgm:pt modelId="{E64283D5-0342-4F4D-90AB-F55B4A94310B}">
      <dgm:prSet phldrT="[Text]"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78</a:t>
          </a:r>
          <a:endParaRPr lang="cs-CZ" dirty="0">
            <a:solidFill>
              <a:srgbClr val="7030A0"/>
            </a:solidFill>
          </a:endParaRPr>
        </a:p>
      </dgm:t>
    </dgm:pt>
    <dgm:pt modelId="{D733899E-4135-4B0E-888B-AF0D659F4F72}" type="parTrans" cxnId="{243A1CC7-1331-4C98-9680-6C7B2A26148D}">
      <dgm:prSet/>
      <dgm:spPr/>
      <dgm:t>
        <a:bodyPr/>
        <a:lstStyle/>
        <a:p>
          <a:endParaRPr lang="cs-CZ"/>
        </a:p>
      </dgm:t>
    </dgm:pt>
    <dgm:pt modelId="{98024554-3B4F-4CCE-B8E8-6C96BC2F55A9}" type="sibTrans" cxnId="{243A1CC7-1331-4C98-9680-6C7B2A26148D}">
      <dgm:prSet/>
      <dgm:spPr/>
      <dgm:t>
        <a:bodyPr/>
        <a:lstStyle/>
        <a:p>
          <a:endParaRPr lang="cs-CZ"/>
        </a:p>
      </dgm:t>
    </dgm:pt>
    <dgm:pt modelId="{C1FD4D26-426D-4BB0-B1F0-D6AF44681EE5}">
      <dgm:prSet phldrT="[Text]"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58</a:t>
          </a:r>
          <a:endParaRPr lang="cs-CZ" dirty="0">
            <a:solidFill>
              <a:srgbClr val="7030A0"/>
            </a:solidFill>
          </a:endParaRPr>
        </a:p>
      </dgm:t>
    </dgm:pt>
    <dgm:pt modelId="{955DF65D-F62B-4B5E-9B10-01BE80101460}" type="parTrans" cxnId="{AA607394-801C-46DF-9500-6C3B3AA42A6F}">
      <dgm:prSet/>
      <dgm:spPr/>
      <dgm:t>
        <a:bodyPr/>
        <a:lstStyle/>
        <a:p>
          <a:endParaRPr lang="cs-CZ"/>
        </a:p>
      </dgm:t>
    </dgm:pt>
    <dgm:pt modelId="{BEABF93F-7945-4EDC-8991-9187C280AD0E}" type="sibTrans" cxnId="{AA607394-801C-46DF-9500-6C3B3AA42A6F}">
      <dgm:prSet/>
      <dgm:spPr/>
      <dgm:t>
        <a:bodyPr/>
        <a:lstStyle/>
        <a:p>
          <a:endParaRPr lang="cs-CZ"/>
        </a:p>
      </dgm:t>
    </dgm:pt>
    <dgm:pt modelId="{70747342-E8D3-466A-88AE-D3F82FFFDC75}">
      <dgm:prSet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?</a:t>
          </a:r>
          <a:endParaRPr lang="cs-CZ" dirty="0">
            <a:solidFill>
              <a:srgbClr val="7030A0"/>
            </a:solidFill>
          </a:endParaRPr>
        </a:p>
      </dgm:t>
    </dgm:pt>
    <dgm:pt modelId="{C7A27D26-AE72-4411-BE31-7A19A6DBE982}" type="parTrans" cxnId="{3ADFF178-914D-4A7F-8E0A-81C2252E5E8D}">
      <dgm:prSet/>
      <dgm:spPr/>
      <dgm:t>
        <a:bodyPr/>
        <a:lstStyle/>
        <a:p>
          <a:endParaRPr lang="cs-CZ"/>
        </a:p>
      </dgm:t>
    </dgm:pt>
    <dgm:pt modelId="{0A8C98FA-7490-46A0-87A5-3329F42609EF}" type="sibTrans" cxnId="{3ADFF178-914D-4A7F-8E0A-81C2252E5E8D}">
      <dgm:prSet/>
      <dgm:spPr/>
      <dgm:t>
        <a:bodyPr/>
        <a:lstStyle/>
        <a:p>
          <a:endParaRPr lang="cs-CZ"/>
        </a:p>
      </dgm:t>
    </dgm:pt>
    <dgm:pt modelId="{55445725-1375-4E33-A620-3EFE50C8ACCE}">
      <dgm:prSet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?</a:t>
          </a:r>
          <a:endParaRPr lang="cs-CZ" dirty="0">
            <a:solidFill>
              <a:srgbClr val="7030A0"/>
            </a:solidFill>
          </a:endParaRPr>
        </a:p>
      </dgm:t>
    </dgm:pt>
    <dgm:pt modelId="{6B93FA4D-64F0-4302-88AF-6CF41417CAF7}" type="parTrans" cxnId="{79F0DBE7-17EA-413B-B494-7BF57FBF1EF2}">
      <dgm:prSet/>
      <dgm:spPr/>
      <dgm:t>
        <a:bodyPr/>
        <a:lstStyle/>
        <a:p>
          <a:endParaRPr lang="cs-CZ"/>
        </a:p>
      </dgm:t>
    </dgm:pt>
    <dgm:pt modelId="{0AECD5A9-473F-46AD-95B8-26AA75D11C25}" type="sibTrans" cxnId="{79F0DBE7-17EA-413B-B494-7BF57FBF1EF2}">
      <dgm:prSet/>
      <dgm:spPr/>
      <dgm:t>
        <a:bodyPr/>
        <a:lstStyle/>
        <a:p>
          <a:endParaRPr lang="cs-CZ"/>
        </a:p>
      </dgm:t>
    </dgm:pt>
    <dgm:pt modelId="{B2598BE0-2FA4-47C7-AC18-8CE35BB23FF9}" type="pres">
      <dgm:prSet presAssocID="{B866D6F0-BAC0-4574-9806-8C95875516F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3D2E282-C26E-49D5-BCA1-B63E29AFAB66}" type="pres">
      <dgm:prSet presAssocID="{99A60D92-629C-4D83-A2E5-9E406735E9EC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BF1B6F-A95A-486B-98F5-34AD02D1BBC0}" type="pres">
      <dgm:prSet presAssocID="{66B31A38-BBA6-42F4-BF67-6DC009F34500}" presName="sibTrans" presStyleLbl="sibTrans2D1" presStyleIdx="0" presStyleCnt="6"/>
      <dgm:spPr/>
      <dgm:t>
        <a:bodyPr/>
        <a:lstStyle/>
        <a:p>
          <a:endParaRPr lang="cs-CZ"/>
        </a:p>
      </dgm:t>
    </dgm:pt>
    <dgm:pt modelId="{E59B7F3C-B9C1-47F0-A978-EE7EDE3678EC}" type="pres">
      <dgm:prSet presAssocID="{66B31A38-BBA6-42F4-BF67-6DC009F34500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5226D41E-D244-473D-A05E-B8A80BEFA870}" type="pres">
      <dgm:prSet presAssocID="{AB38EE04-3B17-4C52-AB27-AD3932DA4F63}" presName="node" presStyleLbl="node1" presStyleIdx="1" presStyleCnt="7" custLinFactNeighborX="-16216" custLinFactNeighborY="26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C6ADB5-7A4E-4686-B325-D6943363B2BC}" type="pres">
      <dgm:prSet presAssocID="{51B96523-6F6F-4198-B686-8632CA7C0252}" presName="sibTrans" presStyleLbl="sibTrans2D1" presStyleIdx="1" presStyleCnt="6"/>
      <dgm:spPr/>
      <dgm:t>
        <a:bodyPr/>
        <a:lstStyle/>
        <a:p>
          <a:endParaRPr lang="cs-CZ"/>
        </a:p>
      </dgm:t>
    </dgm:pt>
    <dgm:pt modelId="{4129CD53-0485-46ED-8283-53425D208FFF}" type="pres">
      <dgm:prSet presAssocID="{51B96523-6F6F-4198-B686-8632CA7C0252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8FBAE7C2-A135-4C6E-B85A-AF770FCA4E11}" type="pres">
      <dgm:prSet presAssocID="{562EEDC5-B809-4B78-896B-FDAF32A3A33F}" presName="node" presStyleLbl="node1" presStyleIdx="2" presStyleCnt="7" custLinFactNeighborX="5186" custLinFactNeighborY="26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A0F36D-D0F0-4CC5-93A5-92977BB4E3D5}" type="pres">
      <dgm:prSet presAssocID="{C8053D24-629A-45E3-904B-38997CC94E72}" presName="sibTrans" presStyleLbl="sibTrans2D1" presStyleIdx="2" presStyleCnt="6"/>
      <dgm:spPr/>
      <dgm:t>
        <a:bodyPr/>
        <a:lstStyle/>
        <a:p>
          <a:endParaRPr lang="cs-CZ"/>
        </a:p>
      </dgm:t>
    </dgm:pt>
    <dgm:pt modelId="{6E5F68AC-4393-44B0-9E3C-6809F54C02C7}" type="pres">
      <dgm:prSet presAssocID="{C8053D24-629A-45E3-904B-38997CC94E72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A35756BE-A86C-4456-905F-E5ED40964C53}" type="pres">
      <dgm:prSet presAssocID="{E64283D5-0342-4F4D-90AB-F55B4A94310B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D12193-38DB-47DC-8729-AE27616CE417}" type="pres">
      <dgm:prSet presAssocID="{98024554-3B4F-4CCE-B8E8-6C96BC2F55A9}" presName="sibTrans" presStyleLbl="sibTrans2D1" presStyleIdx="3" presStyleCnt="6"/>
      <dgm:spPr/>
      <dgm:t>
        <a:bodyPr/>
        <a:lstStyle/>
        <a:p>
          <a:endParaRPr lang="cs-CZ"/>
        </a:p>
      </dgm:t>
    </dgm:pt>
    <dgm:pt modelId="{19BBF401-45FD-48F8-BD46-6237A936F2DA}" type="pres">
      <dgm:prSet presAssocID="{98024554-3B4F-4CCE-B8E8-6C96BC2F55A9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97F6D7E0-6B12-40BD-87F6-CBF5F03F14C1}" type="pres">
      <dgm:prSet presAssocID="{C1FD4D26-426D-4BB0-B1F0-D6AF44681EE5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39C43B-2E83-4125-BA0F-5657B5610C2C}" type="pres">
      <dgm:prSet presAssocID="{BEABF93F-7945-4EDC-8991-9187C280AD0E}" presName="sibTrans" presStyleLbl="sibTrans2D1" presStyleIdx="4" presStyleCnt="6"/>
      <dgm:spPr/>
      <dgm:t>
        <a:bodyPr/>
        <a:lstStyle/>
        <a:p>
          <a:endParaRPr lang="cs-CZ"/>
        </a:p>
      </dgm:t>
    </dgm:pt>
    <dgm:pt modelId="{E252AC05-0BC6-420F-BA52-4BD027B8508C}" type="pres">
      <dgm:prSet presAssocID="{BEABF93F-7945-4EDC-8991-9187C280AD0E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DCCF984A-AD14-4674-B17E-3DE20AE6B006}" type="pres">
      <dgm:prSet presAssocID="{55445725-1375-4E33-A620-3EFE50C8ACCE}" presName="node" presStyleLbl="node1" presStyleIdx="5" presStyleCnt="7" custLinFactNeighborX="20321" custLinFactNeighborY="-53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70313C-E326-4FD2-812D-A1214AB77E10}" type="pres">
      <dgm:prSet presAssocID="{0AECD5A9-473F-46AD-95B8-26AA75D11C25}" presName="sibTrans" presStyleLbl="sibTrans2D1" presStyleIdx="5" presStyleCnt="6"/>
      <dgm:spPr/>
      <dgm:t>
        <a:bodyPr/>
        <a:lstStyle/>
        <a:p>
          <a:endParaRPr lang="cs-CZ"/>
        </a:p>
      </dgm:t>
    </dgm:pt>
    <dgm:pt modelId="{FB4B8EEA-FE4B-4D1D-81EC-F4A1F03399E9}" type="pres">
      <dgm:prSet presAssocID="{0AECD5A9-473F-46AD-95B8-26AA75D11C25}" presName="connectorText" presStyleLbl="sibTrans2D1" presStyleIdx="5" presStyleCnt="6"/>
      <dgm:spPr/>
      <dgm:t>
        <a:bodyPr/>
        <a:lstStyle/>
        <a:p>
          <a:endParaRPr lang="cs-CZ"/>
        </a:p>
      </dgm:t>
    </dgm:pt>
    <dgm:pt modelId="{73398E17-B2FB-49C1-AE52-AD94247CED59}" type="pres">
      <dgm:prSet presAssocID="{70747342-E8D3-466A-88AE-D3F82FFFDC75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DFF178-914D-4A7F-8E0A-81C2252E5E8D}" srcId="{B866D6F0-BAC0-4574-9806-8C95875516FF}" destId="{70747342-E8D3-466A-88AE-D3F82FFFDC75}" srcOrd="6" destOrd="0" parTransId="{C7A27D26-AE72-4411-BE31-7A19A6DBE982}" sibTransId="{0A8C98FA-7490-46A0-87A5-3329F42609EF}"/>
    <dgm:cxn modelId="{EBB55E25-0735-4791-B2DF-781613EA047E}" type="presOf" srcId="{E64283D5-0342-4F4D-90AB-F55B4A94310B}" destId="{A35756BE-A86C-4456-905F-E5ED40964C53}" srcOrd="0" destOrd="0" presId="urn:microsoft.com/office/officeart/2005/8/layout/process5"/>
    <dgm:cxn modelId="{4537482F-A152-4431-AEFF-0907B99CF412}" type="presOf" srcId="{99A60D92-629C-4D83-A2E5-9E406735E9EC}" destId="{83D2E282-C26E-49D5-BCA1-B63E29AFAB66}" srcOrd="0" destOrd="0" presId="urn:microsoft.com/office/officeart/2005/8/layout/process5"/>
    <dgm:cxn modelId="{CCB5C490-B61B-44C6-99DA-F7705000E5EA}" type="presOf" srcId="{98024554-3B4F-4CCE-B8E8-6C96BC2F55A9}" destId="{19BBF401-45FD-48F8-BD46-6237A936F2DA}" srcOrd="1" destOrd="0" presId="urn:microsoft.com/office/officeart/2005/8/layout/process5"/>
    <dgm:cxn modelId="{79F0DBE7-17EA-413B-B494-7BF57FBF1EF2}" srcId="{B866D6F0-BAC0-4574-9806-8C95875516FF}" destId="{55445725-1375-4E33-A620-3EFE50C8ACCE}" srcOrd="5" destOrd="0" parTransId="{6B93FA4D-64F0-4302-88AF-6CF41417CAF7}" sibTransId="{0AECD5A9-473F-46AD-95B8-26AA75D11C25}"/>
    <dgm:cxn modelId="{440ED04E-6F67-4643-9691-EBA1A7B08933}" srcId="{B866D6F0-BAC0-4574-9806-8C95875516FF}" destId="{99A60D92-629C-4D83-A2E5-9E406735E9EC}" srcOrd="0" destOrd="0" parTransId="{88DBD607-6B0C-4247-951C-19C968460E55}" sibTransId="{66B31A38-BBA6-42F4-BF67-6DC009F34500}"/>
    <dgm:cxn modelId="{C8CCE4F4-EE0D-41BF-9158-26BA53E05D63}" type="presOf" srcId="{B866D6F0-BAC0-4574-9806-8C95875516FF}" destId="{B2598BE0-2FA4-47C7-AC18-8CE35BB23FF9}" srcOrd="0" destOrd="0" presId="urn:microsoft.com/office/officeart/2005/8/layout/process5"/>
    <dgm:cxn modelId="{E61461BD-40D9-4219-BD0C-DB579437EA2E}" type="presOf" srcId="{C8053D24-629A-45E3-904B-38997CC94E72}" destId="{6E5F68AC-4393-44B0-9E3C-6809F54C02C7}" srcOrd="1" destOrd="0" presId="urn:microsoft.com/office/officeart/2005/8/layout/process5"/>
    <dgm:cxn modelId="{AA607394-801C-46DF-9500-6C3B3AA42A6F}" srcId="{B866D6F0-BAC0-4574-9806-8C95875516FF}" destId="{C1FD4D26-426D-4BB0-B1F0-D6AF44681EE5}" srcOrd="4" destOrd="0" parTransId="{955DF65D-F62B-4B5E-9B10-01BE80101460}" sibTransId="{BEABF93F-7945-4EDC-8991-9187C280AD0E}"/>
    <dgm:cxn modelId="{48255BA9-830E-4D2F-B3E7-97F82D913EDA}" type="presOf" srcId="{C8053D24-629A-45E3-904B-38997CC94E72}" destId="{21A0F36D-D0F0-4CC5-93A5-92977BB4E3D5}" srcOrd="0" destOrd="0" presId="urn:microsoft.com/office/officeart/2005/8/layout/process5"/>
    <dgm:cxn modelId="{065BF7F0-5994-4324-A9EF-D75312B163CD}" type="presOf" srcId="{66B31A38-BBA6-42F4-BF67-6DC009F34500}" destId="{E59B7F3C-B9C1-47F0-A978-EE7EDE3678EC}" srcOrd="1" destOrd="0" presId="urn:microsoft.com/office/officeart/2005/8/layout/process5"/>
    <dgm:cxn modelId="{F5CC2D2C-852C-4A39-A229-6B259A33854C}" type="presOf" srcId="{0AECD5A9-473F-46AD-95B8-26AA75D11C25}" destId="{FB4B8EEA-FE4B-4D1D-81EC-F4A1F03399E9}" srcOrd="1" destOrd="0" presId="urn:microsoft.com/office/officeart/2005/8/layout/process5"/>
    <dgm:cxn modelId="{FD7007D5-5DCE-4646-8F4F-4D387551E022}" type="presOf" srcId="{55445725-1375-4E33-A620-3EFE50C8ACCE}" destId="{DCCF984A-AD14-4674-B17E-3DE20AE6B006}" srcOrd="0" destOrd="0" presId="urn:microsoft.com/office/officeart/2005/8/layout/process5"/>
    <dgm:cxn modelId="{243A1CC7-1331-4C98-9680-6C7B2A26148D}" srcId="{B866D6F0-BAC0-4574-9806-8C95875516FF}" destId="{E64283D5-0342-4F4D-90AB-F55B4A94310B}" srcOrd="3" destOrd="0" parTransId="{D733899E-4135-4B0E-888B-AF0D659F4F72}" sibTransId="{98024554-3B4F-4CCE-B8E8-6C96BC2F55A9}"/>
    <dgm:cxn modelId="{0E0A5CF6-7FAE-43E8-821A-85DABCEB6F7D}" type="presOf" srcId="{51B96523-6F6F-4198-B686-8632CA7C0252}" destId="{4129CD53-0485-46ED-8283-53425D208FFF}" srcOrd="1" destOrd="0" presId="urn:microsoft.com/office/officeart/2005/8/layout/process5"/>
    <dgm:cxn modelId="{04736074-4097-4378-826F-7B6E3F3A4223}" type="presOf" srcId="{BEABF93F-7945-4EDC-8991-9187C280AD0E}" destId="{F739C43B-2E83-4125-BA0F-5657B5610C2C}" srcOrd="0" destOrd="0" presId="urn:microsoft.com/office/officeart/2005/8/layout/process5"/>
    <dgm:cxn modelId="{28030C8E-12C1-4B26-8B5F-6CE49C9C4373}" type="presOf" srcId="{562EEDC5-B809-4B78-896B-FDAF32A3A33F}" destId="{8FBAE7C2-A135-4C6E-B85A-AF770FCA4E11}" srcOrd="0" destOrd="0" presId="urn:microsoft.com/office/officeart/2005/8/layout/process5"/>
    <dgm:cxn modelId="{4AAE1110-B363-4469-AABE-7A5CCC5E540A}" type="presOf" srcId="{BEABF93F-7945-4EDC-8991-9187C280AD0E}" destId="{E252AC05-0BC6-420F-BA52-4BD027B8508C}" srcOrd="1" destOrd="0" presId="urn:microsoft.com/office/officeart/2005/8/layout/process5"/>
    <dgm:cxn modelId="{18485DDB-C73D-4DFA-BE61-F2C6F72CB545}" type="presOf" srcId="{C1FD4D26-426D-4BB0-B1F0-D6AF44681EE5}" destId="{97F6D7E0-6B12-40BD-87F6-CBF5F03F14C1}" srcOrd="0" destOrd="0" presId="urn:microsoft.com/office/officeart/2005/8/layout/process5"/>
    <dgm:cxn modelId="{A77BD309-8982-4887-8B41-A3BB33B54124}" srcId="{B866D6F0-BAC0-4574-9806-8C95875516FF}" destId="{562EEDC5-B809-4B78-896B-FDAF32A3A33F}" srcOrd="2" destOrd="0" parTransId="{1182634A-F82C-41F7-A39A-A077D7593049}" sibTransId="{C8053D24-629A-45E3-904B-38997CC94E72}"/>
    <dgm:cxn modelId="{1EE5ED3A-24AD-4A8F-9B0E-2B005699A101}" type="presOf" srcId="{0AECD5A9-473F-46AD-95B8-26AA75D11C25}" destId="{6A70313C-E326-4FD2-812D-A1214AB77E10}" srcOrd="0" destOrd="0" presId="urn:microsoft.com/office/officeart/2005/8/layout/process5"/>
    <dgm:cxn modelId="{3E002679-844E-4CD5-9E35-C983AFD407EB}" type="presOf" srcId="{98024554-3B4F-4CCE-B8E8-6C96BC2F55A9}" destId="{62D12193-38DB-47DC-8729-AE27616CE417}" srcOrd="0" destOrd="0" presId="urn:microsoft.com/office/officeart/2005/8/layout/process5"/>
    <dgm:cxn modelId="{F870D206-65DA-4C45-883A-7D0E98A12DCC}" type="presOf" srcId="{70747342-E8D3-466A-88AE-D3F82FFFDC75}" destId="{73398E17-B2FB-49C1-AE52-AD94247CED59}" srcOrd="0" destOrd="0" presId="urn:microsoft.com/office/officeart/2005/8/layout/process5"/>
    <dgm:cxn modelId="{95E606B4-3FD7-4376-9157-ADC0413935C7}" type="presOf" srcId="{AB38EE04-3B17-4C52-AB27-AD3932DA4F63}" destId="{5226D41E-D244-473D-A05E-B8A80BEFA870}" srcOrd="0" destOrd="0" presId="urn:microsoft.com/office/officeart/2005/8/layout/process5"/>
    <dgm:cxn modelId="{C6EA2DDD-A60D-4C0D-A08C-ABD40DF23EFB}" type="presOf" srcId="{51B96523-6F6F-4198-B686-8632CA7C0252}" destId="{04C6ADB5-7A4E-4686-B325-D6943363B2BC}" srcOrd="0" destOrd="0" presId="urn:microsoft.com/office/officeart/2005/8/layout/process5"/>
    <dgm:cxn modelId="{9FDE5700-2871-4FC4-8BAF-1EC7FF9FAD9E}" type="presOf" srcId="{66B31A38-BBA6-42F4-BF67-6DC009F34500}" destId="{FBBF1B6F-A95A-486B-98F5-34AD02D1BBC0}" srcOrd="0" destOrd="0" presId="urn:microsoft.com/office/officeart/2005/8/layout/process5"/>
    <dgm:cxn modelId="{00716438-99D7-4481-84B5-B3F4694C5D70}" srcId="{B866D6F0-BAC0-4574-9806-8C95875516FF}" destId="{AB38EE04-3B17-4C52-AB27-AD3932DA4F63}" srcOrd="1" destOrd="0" parTransId="{9CCA5422-6027-47AD-9B40-F3C0AC0E2175}" sibTransId="{51B96523-6F6F-4198-B686-8632CA7C0252}"/>
    <dgm:cxn modelId="{9C809A89-E274-47A4-932D-F10AD273B70A}" type="presParOf" srcId="{B2598BE0-2FA4-47C7-AC18-8CE35BB23FF9}" destId="{83D2E282-C26E-49D5-BCA1-B63E29AFAB66}" srcOrd="0" destOrd="0" presId="urn:microsoft.com/office/officeart/2005/8/layout/process5"/>
    <dgm:cxn modelId="{4DAD62C8-C0C1-40EE-84DA-6A32FF277706}" type="presParOf" srcId="{B2598BE0-2FA4-47C7-AC18-8CE35BB23FF9}" destId="{FBBF1B6F-A95A-486B-98F5-34AD02D1BBC0}" srcOrd="1" destOrd="0" presId="urn:microsoft.com/office/officeart/2005/8/layout/process5"/>
    <dgm:cxn modelId="{1E82CD80-2317-4961-8AA8-76629F671364}" type="presParOf" srcId="{FBBF1B6F-A95A-486B-98F5-34AD02D1BBC0}" destId="{E59B7F3C-B9C1-47F0-A978-EE7EDE3678EC}" srcOrd="0" destOrd="0" presId="urn:microsoft.com/office/officeart/2005/8/layout/process5"/>
    <dgm:cxn modelId="{063536AF-9ED1-4081-BB71-D6D0067D1B58}" type="presParOf" srcId="{B2598BE0-2FA4-47C7-AC18-8CE35BB23FF9}" destId="{5226D41E-D244-473D-A05E-B8A80BEFA870}" srcOrd="2" destOrd="0" presId="urn:microsoft.com/office/officeart/2005/8/layout/process5"/>
    <dgm:cxn modelId="{B881D14C-8083-41B9-BD91-F7FBF4C4589B}" type="presParOf" srcId="{B2598BE0-2FA4-47C7-AC18-8CE35BB23FF9}" destId="{04C6ADB5-7A4E-4686-B325-D6943363B2BC}" srcOrd="3" destOrd="0" presId="urn:microsoft.com/office/officeart/2005/8/layout/process5"/>
    <dgm:cxn modelId="{BAF6848C-2819-4749-BEF8-95FF522C55BC}" type="presParOf" srcId="{04C6ADB5-7A4E-4686-B325-D6943363B2BC}" destId="{4129CD53-0485-46ED-8283-53425D208FFF}" srcOrd="0" destOrd="0" presId="urn:microsoft.com/office/officeart/2005/8/layout/process5"/>
    <dgm:cxn modelId="{B6FD38BE-628B-4A39-9A11-13F2EBC57736}" type="presParOf" srcId="{B2598BE0-2FA4-47C7-AC18-8CE35BB23FF9}" destId="{8FBAE7C2-A135-4C6E-B85A-AF770FCA4E11}" srcOrd="4" destOrd="0" presId="urn:microsoft.com/office/officeart/2005/8/layout/process5"/>
    <dgm:cxn modelId="{F55C4EA6-53D1-47DA-BDB9-6568986CFDEC}" type="presParOf" srcId="{B2598BE0-2FA4-47C7-AC18-8CE35BB23FF9}" destId="{21A0F36D-D0F0-4CC5-93A5-92977BB4E3D5}" srcOrd="5" destOrd="0" presId="urn:microsoft.com/office/officeart/2005/8/layout/process5"/>
    <dgm:cxn modelId="{A9E74F09-A931-407A-B714-E87B868F31DA}" type="presParOf" srcId="{21A0F36D-D0F0-4CC5-93A5-92977BB4E3D5}" destId="{6E5F68AC-4393-44B0-9E3C-6809F54C02C7}" srcOrd="0" destOrd="0" presId="urn:microsoft.com/office/officeart/2005/8/layout/process5"/>
    <dgm:cxn modelId="{91784ECE-6609-4695-B972-67630438986A}" type="presParOf" srcId="{B2598BE0-2FA4-47C7-AC18-8CE35BB23FF9}" destId="{A35756BE-A86C-4456-905F-E5ED40964C53}" srcOrd="6" destOrd="0" presId="urn:microsoft.com/office/officeart/2005/8/layout/process5"/>
    <dgm:cxn modelId="{2E772F95-7A6F-40DD-B702-1C5A4DBC0A37}" type="presParOf" srcId="{B2598BE0-2FA4-47C7-AC18-8CE35BB23FF9}" destId="{62D12193-38DB-47DC-8729-AE27616CE417}" srcOrd="7" destOrd="0" presId="urn:microsoft.com/office/officeart/2005/8/layout/process5"/>
    <dgm:cxn modelId="{A9C6C2E0-7DBB-48D1-BF70-880FEB8A9C20}" type="presParOf" srcId="{62D12193-38DB-47DC-8729-AE27616CE417}" destId="{19BBF401-45FD-48F8-BD46-6237A936F2DA}" srcOrd="0" destOrd="0" presId="urn:microsoft.com/office/officeart/2005/8/layout/process5"/>
    <dgm:cxn modelId="{68FD6443-48EC-4D2C-A752-B94AC2F387A2}" type="presParOf" srcId="{B2598BE0-2FA4-47C7-AC18-8CE35BB23FF9}" destId="{97F6D7E0-6B12-40BD-87F6-CBF5F03F14C1}" srcOrd="8" destOrd="0" presId="urn:microsoft.com/office/officeart/2005/8/layout/process5"/>
    <dgm:cxn modelId="{E0498C33-26AF-4B98-BD62-24169D021127}" type="presParOf" srcId="{B2598BE0-2FA4-47C7-AC18-8CE35BB23FF9}" destId="{F739C43B-2E83-4125-BA0F-5657B5610C2C}" srcOrd="9" destOrd="0" presId="urn:microsoft.com/office/officeart/2005/8/layout/process5"/>
    <dgm:cxn modelId="{DDE8CBA3-31E4-4C93-977D-B3400454BFE8}" type="presParOf" srcId="{F739C43B-2E83-4125-BA0F-5657B5610C2C}" destId="{E252AC05-0BC6-420F-BA52-4BD027B8508C}" srcOrd="0" destOrd="0" presId="urn:microsoft.com/office/officeart/2005/8/layout/process5"/>
    <dgm:cxn modelId="{028993DB-79F4-430D-9E54-A8AACE8B5346}" type="presParOf" srcId="{B2598BE0-2FA4-47C7-AC18-8CE35BB23FF9}" destId="{DCCF984A-AD14-4674-B17E-3DE20AE6B006}" srcOrd="10" destOrd="0" presId="urn:microsoft.com/office/officeart/2005/8/layout/process5"/>
    <dgm:cxn modelId="{2DE4BE73-596B-4C51-892B-FF9AE5E21A3C}" type="presParOf" srcId="{B2598BE0-2FA4-47C7-AC18-8CE35BB23FF9}" destId="{6A70313C-E326-4FD2-812D-A1214AB77E10}" srcOrd="11" destOrd="0" presId="urn:microsoft.com/office/officeart/2005/8/layout/process5"/>
    <dgm:cxn modelId="{0D41E365-0DC6-4C16-A317-AB4BDA91267D}" type="presParOf" srcId="{6A70313C-E326-4FD2-812D-A1214AB77E10}" destId="{FB4B8EEA-FE4B-4D1D-81EC-F4A1F03399E9}" srcOrd="0" destOrd="0" presId="urn:microsoft.com/office/officeart/2005/8/layout/process5"/>
    <dgm:cxn modelId="{CAAD02F5-2BB0-428E-9C52-6BF427DE68A6}" type="presParOf" srcId="{B2598BE0-2FA4-47C7-AC18-8CE35BB23FF9}" destId="{73398E17-B2FB-49C1-AE52-AD94247CED59}" srcOrd="12" destOrd="0" presId="urn:microsoft.com/office/officeart/2005/8/layout/process5"/>
  </dgm:cxnLst>
  <dgm:bg>
    <a:solidFill>
      <a:srgbClr val="00B050"/>
    </a:solidFill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BCDCACC-E2C5-4A27-9C79-FDA88348F05C}" type="doc">
      <dgm:prSet loTypeId="urn:microsoft.com/office/officeart/2011/layout/CircleProcess" loCatId="process" qsTypeId="urn:microsoft.com/office/officeart/2005/8/quickstyle/3d5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33182FF6-D2F9-4E6D-AA3A-B01AB4C7F039}">
      <dgm:prSet phldrT="[Text]"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549374B9-D9C2-4D20-815B-C8345002A260}" type="parTrans" cxnId="{F49FE2AC-6AB8-4D52-B561-258542A5F94A}">
      <dgm:prSet/>
      <dgm:spPr/>
      <dgm:t>
        <a:bodyPr/>
        <a:lstStyle/>
        <a:p>
          <a:endParaRPr lang="cs-CZ"/>
        </a:p>
      </dgm:t>
    </dgm:pt>
    <dgm:pt modelId="{52C3C539-5484-4439-BE41-47F20CF5F494}" type="sibTrans" cxnId="{F49FE2AC-6AB8-4D52-B561-258542A5F94A}">
      <dgm:prSet/>
      <dgm:spPr/>
      <dgm:t>
        <a:bodyPr/>
        <a:lstStyle/>
        <a:p>
          <a:endParaRPr lang="cs-CZ"/>
        </a:p>
      </dgm:t>
    </dgm:pt>
    <dgm:pt modelId="{CEA6E052-BCE7-4F76-8879-0C0429067A06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86075767-B46B-4E77-A7FF-7EAD991830B2}" type="parTrans" cxnId="{3ACC2D43-2DBA-49A9-A8A6-273478BC3052}">
      <dgm:prSet/>
      <dgm:spPr/>
      <dgm:t>
        <a:bodyPr/>
        <a:lstStyle/>
        <a:p>
          <a:endParaRPr lang="cs-CZ"/>
        </a:p>
      </dgm:t>
    </dgm:pt>
    <dgm:pt modelId="{4B569004-E372-47C1-B120-F67D95FEC268}" type="sibTrans" cxnId="{3ACC2D43-2DBA-49A9-A8A6-273478BC3052}">
      <dgm:prSet/>
      <dgm:spPr/>
      <dgm:t>
        <a:bodyPr/>
        <a:lstStyle/>
        <a:p>
          <a:endParaRPr lang="cs-CZ"/>
        </a:p>
      </dgm:t>
    </dgm:pt>
    <dgm:pt modelId="{E8E5286C-38A6-431C-A7F8-C013572BBE68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B82C140A-0E77-4D36-B823-D45DA6578B07}" type="parTrans" cxnId="{F3526160-CEE1-4762-8F14-4AF51333DB42}">
      <dgm:prSet/>
      <dgm:spPr/>
      <dgm:t>
        <a:bodyPr/>
        <a:lstStyle/>
        <a:p>
          <a:endParaRPr lang="cs-CZ"/>
        </a:p>
      </dgm:t>
    </dgm:pt>
    <dgm:pt modelId="{3DD06486-3A23-4C05-B8F7-194B3A286BA6}" type="sibTrans" cxnId="{F3526160-CEE1-4762-8F14-4AF51333DB42}">
      <dgm:prSet/>
      <dgm:spPr/>
      <dgm:t>
        <a:bodyPr/>
        <a:lstStyle/>
        <a:p>
          <a:endParaRPr lang="cs-CZ"/>
        </a:p>
      </dgm:t>
    </dgm:pt>
    <dgm:pt modelId="{FAF92B9B-36C1-4A44-A345-67D6FCC14A53}">
      <dgm:prSet/>
      <dgm:spPr/>
      <dgm:t>
        <a:bodyPr/>
        <a:lstStyle/>
        <a:p>
          <a:endParaRPr lang="cs-CZ"/>
        </a:p>
      </dgm:t>
    </dgm:pt>
    <dgm:pt modelId="{4D79E1AC-5E32-456D-BED4-D3460536C1ED}" type="parTrans" cxnId="{55CA8281-6B6B-4509-814C-369630D101B2}">
      <dgm:prSet/>
      <dgm:spPr/>
      <dgm:t>
        <a:bodyPr/>
        <a:lstStyle/>
        <a:p>
          <a:endParaRPr lang="cs-CZ"/>
        </a:p>
      </dgm:t>
    </dgm:pt>
    <dgm:pt modelId="{56BFFB51-6ACB-4972-87FF-5FAFB11099C7}" type="sibTrans" cxnId="{55CA8281-6B6B-4509-814C-369630D101B2}">
      <dgm:prSet/>
      <dgm:spPr/>
      <dgm:t>
        <a:bodyPr/>
        <a:lstStyle/>
        <a:p>
          <a:endParaRPr lang="cs-CZ"/>
        </a:p>
      </dgm:t>
    </dgm:pt>
    <dgm:pt modelId="{15B864B6-F2D4-4552-8B58-CB43F590BBAE}">
      <dgm:prSet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338E94F3-CC4D-498E-B188-B50A4103DA00}" type="parTrans" cxnId="{20B2F240-7935-49AB-9951-E13CE0792BB2}">
      <dgm:prSet/>
      <dgm:spPr/>
      <dgm:t>
        <a:bodyPr/>
        <a:lstStyle/>
        <a:p>
          <a:endParaRPr lang="cs-CZ"/>
        </a:p>
      </dgm:t>
    </dgm:pt>
    <dgm:pt modelId="{14B69F4D-08F3-475B-95A8-3F19C9B57791}" type="sibTrans" cxnId="{20B2F240-7935-49AB-9951-E13CE0792BB2}">
      <dgm:prSet/>
      <dgm:spPr/>
      <dgm:t>
        <a:bodyPr/>
        <a:lstStyle/>
        <a:p>
          <a:endParaRPr lang="cs-CZ"/>
        </a:p>
      </dgm:t>
    </dgm:pt>
    <dgm:pt modelId="{6E2C79CA-39E0-43D5-8725-C290066B2AA1}">
      <dgm:prSet/>
      <dgm:spPr/>
      <dgm:t>
        <a:bodyPr/>
        <a:lstStyle/>
        <a:p>
          <a:endParaRPr lang="cs-CZ" dirty="0"/>
        </a:p>
      </dgm:t>
    </dgm:pt>
    <dgm:pt modelId="{FB28B018-2B7B-4403-81B3-F96663E2AAB7}" type="parTrans" cxnId="{B75ED868-E979-4A92-9F50-A372EA4F6F39}">
      <dgm:prSet/>
      <dgm:spPr/>
      <dgm:t>
        <a:bodyPr/>
        <a:lstStyle/>
        <a:p>
          <a:endParaRPr lang="cs-CZ"/>
        </a:p>
      </dgm:t>
    </dgm:pt>
    <dgm:pt modelId="{64D2D4E7-4900-4F12-A74D-8F6CCB646C7B}" type="sibTrans" cxnId="{B75ED868-E979-4A92-9F50-A372EA4F6F39}">
      <dgm:prSet/>
      <dgm:spPr/>
      <dgm:t>
        <a:bodyPr/>
        <a:lstStyle/>
        <a:p>
          <a:endParaRPr lang="cs-CZ"/>
        </a:p>
      </dgm:t>
    </dgm:pt>
    <dgm:pt modelId="{4F73EDB1-4F42-43EB-A5B3-A8BECA6FF06C}">
      <dgm:prSet/>
      <dgm:spPr/>
      <dgm:t>
        <a:bodyPr/>
        <a:lstStyle/>
        <a:p>
          <a:r>
            <a:rPr lang="cs-CZ" dirty="0" smtClean="0"/>
            <a:t>100</a:t>
          </a:r>
          <a:endParaRPr lang="cs-CZ" dirty="0"/>
        </a:p>
      </dgm:t>
    </dgm:pt>
    <dgm:pt modelId="{806B8453-E89E-4740-89DD-F5D4E109A647}" type="parTrans" cxnId="{BC50FC57-8DFB-4C1A-954E-7EA9F2B451FB}">
      <dgm:prSet/>
      <dgm:spPr/>
      <dgm:t>
        <a:bodyPr/>
        <a:lstStyle/>
        <a:p>
          <a:endParaRPr lang="cs-CZ"/>
        </a:p>
      </dgm:t>
    </dgm:pt>
    <dgm:pt modelId="{A1E54695-476C-4340-AE25-BB9CAFCC05FA}" type="sibTrans" cxnId="{BC50FC57-8DFB-4C1A-954E-7EA9F2B451FB}">
      <dgm:prSet/>
      <dgm:spPr/>
      <dgm:t>
        <a:bodyPr/>
        <a:lstStyle/>
        <a:p>
          <a:endParaRPr lang="cs-CZ"/>
        </a:p>
      </dgm:t>
    </dgm:pt>
    <dgm:pt modelId="{1F64A568-9F6E-4C32-9CB9-9AD511EF0C1C}">
      <dgm:prSet/>
      <dgm:spPr/>
      <dgm:t>
        <a:bodyPr/>
        <a:lstStyle/>
        <a:p>
          <a:r>
            <a:rPr lang="cs-CZ" dirty="0" smtClean="0"/>
            <a:t>1030</a:t>
          </a:r>
          <a:endParaRPr lang="cs-CZ" dirty="0"/>
        </a:p>
      </dgm:t>
    </dgm:pt>
    <dgm:pt modelId="{9B602CBB-C7ED-4251-B726-AA43E9CEF807}" type="parTrans" cxnId="{B1555B8A-7C7A-4AA0-8152-43EDB2FD248C}">
      <dgm:prSet/>
      <dgm:spPr/>
      <dgm:t>
        <a:bodyPr/>
        <a:lstStyle/>
        <a:p>
          <a:endParaRPr lang="cs-CZ"/>
        </a:p>
      </dgm:t>
    </dgm:pt>
    <dgm:pt modelId="{E98B527F-4684-41CB-8A6A-7D989BE136FC}" type="sibTrans" cxnId="{B1555B8A-7C7A-4AA0-8152-43EDB2FD248C}">
      <dgm:prSet/>
      <dgm:spPr/>
      <dgm:t>
        <a:bodyPr/>
        <a:lstStyle/>
        <a:p>
          <a:endParaRPr lang="cs-CZ"/>
        </a:p>
      </dgm:t>
    </dgm:pt>
    <dgm:pt modelId="{D4FC1878-7CA1-4E07-9740-6E222EE3B904}">
      <dgm:prSet/>
      <dgm:spPr/>
      <dgm:t>
        <a:bodyPr/>
        <a:lstStyle/>
        <a:p>
          <a:r>
            <a:rPr lang="cs-CZ" dirty="0" smtClean="0"/>
            <a:t>103</a:t>
          </a:r>
          <a:endParaRPr lang="cs-CZ" dirty="0"/>
        </a:p>
      </dgm:t>
    </dgm:pt>
    <dgm:pt modelId="{A49EC4F9-2E08-43C8-8576-3C5072EE10EE}" type="parTrans" cxnId="{C2F9264C-EEFF-407F-BE66-FC034938D38D}">
      <dgm:prSet/>
      <dgm:spPr/>
      <dgm:t>
        <a:bodyPr/>
        <a:lstStyle/>
        <a:p>
          <a:endParaRPr lang="cs-CZ"/>
        </a:p>
      </dgm:t>
    </dgm:pt>
    <dgm:pt modelId="{95E90403-5CB6-4A48-A1F5-96AE78A7326F}" type="sibTrans" cxnId="{C2F9264C-EEFF-407F-BE66-FC034938D38D}">
      <dgm:prSet/>
      <dgm:spPr/>
      <dgm:t>
        <a:bodyPr/>
        <a:lstStyle/>
        <a:p>
          <a:endParaRPr lang="cs-CZ"/>
        </a:p>
      </dgm:t>
    </dgm:pt>
    <dgm:pt modelId="{4A59E49E-15E8-47FF-95A6-E4BB0D1F8FD1}" type="pres">
      <dgm:prSet presAssocID="{CBCDCACC-E2C5-4A27-9C79-FDA88348F05C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6DB6F252-2881-4CAF-BF83-1AB40DD7EEEF}" type="pres">
      <dgm:prSet presAssocID="{E8E5286C-38A6-431C-A7F8-C013572BBE68}" presName="Accent7" presStyleCnt="0"/>
      <dgm:spPr/>
    </dgm:pt>
    <dgm:pt modelId="{CF8F25D1-C477-4A68-8AF7-6867D934EC87}" type="pres">
      <dgm:prSet presAssocID="{E8E5286C-38A6-431C-A7F8-C013572BBE68}" presName="Accent" presStyleLbl="node1" presStyleIdx="0" presStyleCnt="7"/>
      <dgm:spPr/>
    </dgm:pt>
    <dgm:pt modelId="{C9ACF291-1C8D-4481-8755-A35902719FED}" type="pres">
      <dgm:prSet presAssocID="{E8E5286C-38A6-431C-A7F8-C013572BBE68}" presName="ParentBackground7" presStyleCnt="0"/>
      <dgm:spPr/>
    </dgm:pt>
    <dgm:pt modelId="{AF17F2C1-C152-4A7E-AD92-9FA3B1DBCA07}" type="pres">
      <dgm:prSet presAssocID="{E8E5286C-38A6-431C-A7F8-C013572BBE68}" presName="ParentBackground" presStyleLbl="fgAcc1" presStyleIdx="0" presStyleCnt="7"/>
      <dgm:spPr/>
      <dgm:t>
        <a:bodyPr/>
        <a:lstStyle/>
        <a:p>
          <a:endParaRPr lang="cs-CZ"/>
        </a:p>
      </dgm:t>
    </dgm:pt>
    <dgm:pt modelId="{8AC538B5-9BE1-4A59-827F-C7F5AEF9379C}" type="pres">
      <dgm:prSet presAssocID="{E8E5286C-38A6-431C-A7F8-C013572BBE68}" presName="Parent7" presStyleLbl="revTx" presStyleIdx="0" presStyleCnt="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346426-C043-4217-A5CA-6EA3B4B359EA}" type="pres">
      <dgm:prSet presAssocID="{15B864B6-F2D4-4552-8B58-CB43F590BBAE}" presName="Accent6" presStyleCnt="0"/>
      <dgm:spPr/>
    </dgm:pt>
    <dgm:pt modelId="{B9EEFAC0-6161-47BE-ACB0-55259340C54F}" type="pres">
      <dgm:prSet presAssocID="{15B864B6-F2D4-4552-8B58-CB43F590BBAE}" presName="Accent" presStyleLbl="node1" presStyleIdx="1" presStyleCnt="7"/>
      <dgm:spPr/>
    </dgm:pt>
    <dgm:pt modelId="{FA932804-58C2-4F39-98C4-445B9B922D10}" type="pres">
      <dgm:prSet presAssocID="{15B864B6-F2D4-4552-8B58-CB43F590BBAE}" presName="ParentBackground6" presStyleCnt="0"/>
      <dgm:spPr/>
    </dgm:pt>
    <dgm:pt modelId="{3BA90B18-B48B-49DC-A16C-ACBC2078691F}" type="pres">
      <dgm:prSet presAssocID="{15B864B6-F2D4-4552-8B58-CB43F590BBAE}" presName="ParentBackground" presStyleLbl="fgAcc1" presStyleIdx="1" presStyleCnt="7"/>
      <dgm:spPr/>
      <dgm:t>
        <a:bodyPr/>
        <a:lstStyle/>
        <a:p>
          <a:endParaRPr lang="cs-CZ"/>
        </a:p>
      </dgm:t>
    </dgm:pt>
    <dgm:pt modelId="{64946D5B-0B14-4575-8C35-913033BC7743}" type="pres">
      <dgm:prSet presAssocID="{15B864B6-F2D4-4552-8B58-CB43F590BBAE}" presName="Child6" presStyleLbl="revTx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A9EA56-B761-420F-98FF-4ECD01D1D746}" type="pres">
      <dgm:prSet presAssocID="{15B864B6-F2D4-4552-8B58-CB43F590BBAE}" presName="Parent6" presStyleLbl="revTx" presStyleIdx="0" presStyleCnt="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16A4A6-59AB-407C-AFFF-ECF0481DA993}" type="pres">
      <dgm:prSet presAssocID="{1F64A568-9F6E-4C32-9CB9-9AD511EF0C1C}" presName="Accent5" presStyleCnt="0"/>
      <dgm:spPr/>
    </dgm:pt>
    <dgm:pt modelId="{0F685DB4-FC03-4A89-91B4-8805F01872E9}" type="pres">
      <dgm:prSet presAssocID="{1F64A568-9F6E-4C32-9CB9-9AD511EF0C1C}" presName="Accent" presStyleLbl="node1" presStyleIdx="2" presStyleCnt="7"/>
      <dgm:spPr/>
    </dgm:pt>
    <dgm:pt modelId="{4AA60E91-54C8-4E7E-9798-F4E6FC542337}" type="pres">
      <dgm:prSet presAssocID="{1F64A568-9F6E-4C32-9CB9-9AD511EF0C1C}" presName="ParentBackground5" presStyleCnt="0"/>
      <dgm:spPr/>
    </dgm:pt>
    <dgm:pt modelId="{4F97A92C-DEE9-436E-A44F-F03B163F7DAC}" type="pres">
      <dgm:prSet presAssocID="{1F64A568-9F6E-4C32-9CB9-9AD511EF0C1C}" presName="ParentBackground" presStyleLbl="fgAcc1" presStyleIdx="2" presStyleCnt="7"/>
      <dgm:spPr/>
      <dgm:t>
        <a:bodyPr/>
        <a:lstStyle/>
        <a:p>
          <a:endParaRPr lang="cs-CZ"/>
        </a:p>
      </dgm:t>
    </dgm:pt>
    <dgm:pt modelId="{31C04C67-0208-4334-B44E-723566072D80}" type="pres">
      <dgm:prSet presAssocID="{1F64A568-9F6E-4C32-9CB9-9AD511EF0C1C}" presName="Parent5" presStyleLbl="revTx" presStyleIdx="0" presStyleCnt="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C8DA49-7FA2-4CAF-ACCA-AA2F39DDACA9}" type="pres">
      <dgm:prSet presAssocID="{D4FC1878-7CA1-4E07-9740-6E222EE3B904}" presName="Accent4" presStyleCnt="0"/>
      <dgm:spPr/>
    </dgm:pt>
    <dgm:pt modelId="{6D01EF32-96F9-492C-8A89-8C35E0B24497}" type="pres">
      <dgm:prSet presAssocID="{D4FC1878-7CA1-4E07-9740-6E222EE3B904}" presName="Accent" presStyleLbl="node1" presStyleIdx="3" presStyleCnt="7"/>
      <dgm:spPr/>
    </dgm:pt>
    <dgm:pt modelId="{B4520FCB-2955-4379-94D7-9843D58FD97E}" type="pres">
      <dgm:prSet presAssocID="{D4FC1878-7CA1-4E07-9740-6E222EE3B904}" presName="ParentBackground4" presStyleCnt="0"/>
      <dgm:spPr/>
    </dgm:pt>
    <dgm:pt modelId="{29CD8BD6-4319-415C-B677-BAE0CBBD25E2}" type="pres">
      <dgm:prSet presAssocID="{D4FC1878-7CA1-4E07-9740-6E222EE3B904}" presName="ParentBackground" presStyleLbl="fgAcc1" presStyleIdx="3" presStyleCnt="7"/>
      <dgm:spPr/>
      <dgm:t>
        <a:bodyPr/>
        <a:lstStyle/>
        <a:p>
          <a:endParaRPr lang="cs-CZ"/>
        </a:p>
      </dgm:t>
    </dgm:pt>
    <dgm:pt modelId="{C11E7B79-B608-46E0-8248-3AC4CB018F44}" type="pres">
      <dgm:prSet presAssocID="{D4FC1878-7CA1-4E07-9740-6E222EE3B904}" presName="Parent4" presStyleLbl="revTx" presStyleIdx="0" presStyleCnt="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C70D0F-9949-4E3F-9A74-00AB6894351E}" type="pres">
      <dgm:prSet presAssocID="{4F73EDB1-4F42-43EB-A5B3-A8BECA6FF06C}" presName="Accent3" presStyleCnt="0"/>
      <dgm:spPr/>
    </dgm:pt>
    <dgm:pt modelId="{DB774465-3FE8-4056-881F-F05F85129261}" type="pres">
      <dgm:prSet presAssocID="{4F73EDB1-4F42-43EB-A5B3-A8BECA6FF06C}" presName="Accent" presStyleLbl="node1" presStyleIdx="4" presStyleCnt="7"/>
      <dgm:spPr/>
    </dgm:pt>
    <dgm:pt modelId="{972CA003-9ABC-4509-9950-40CD4A3332C4}" type="pres">
      <dgm:prSet presAssocID="{4F73EDB1-4F42-43EB-A5B3-A8BECA6FF06C}" presName="ParentBackground3" presStyleCnt="0"/>
      <dgm:spPr/>
    </dgm:pt>
    <dgm:pt modelId="{CF31CCEF-F927-4AE7-91F4-49A1E52126F0}" type="pres">
      <dgm:prSet presAssocID="{4F73EDB1-4F42-43EB-A5B3-A8BECA6FF06C}" presName="ParentBackground" presStyleLbl="fgAcc1" presStyleIdx="4" presStyleCnt="7"/>
      <dgm:spPr/>
      <dgm:t>
        <a:bodyPr/>
        <a:lstStyle/>
        <a:p>
          <a:endParaRPr lang="cs-CZ"/>
        </a:p>
      </dgm:t>
    </dgm:pt>
    <dgm:pt modelId="{6294DC69-5695-4173-8511-9048E65E90F4}" type="pres">
      <dgm:prSet presAssocID="{4F73EDB1-4F42-43EB-A5B3-A8BECA6FF06C}" presName="Child3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42DD91-8B78-4B7D-8C2D-29F5F5E3CD11}" type="pres">
      <dgm:prSet presAssocID="{4F73EDB1-4F42-43EB-A5B3-A8BECA6FF06C}" presName="Parent3" presStyleLbl="revTx" presStyleIdx="1" presStyleCnt="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FA40E5-9E5F-4C77-BF93-8383951FE86B}" type="pres">
      <dgm:prSet presAssocID="{CEA6E052-BCE7-4F76-8879-0C0429067A06}" presName="Accent2" presStyleCnt="0"/>
      <dgm:spPr/>
    </dgm:pt>
    <dgm:pt modelId="{56C7DAE3-E420-43AC-B568-201DA7549D76}" type="pres">
      <dgm:prSet presAssocID="{CEA6E052-BCE7-4F76-8879-0C0429067A06}" presName="Accent" presStyleLbl="node1" presStyleIdx="5" presStyleCnt="7"/>
      <dgm:spPr/>
    </dgm:pt>
    <dgm:pt modelId="{60AE1C90-1980-411E-8817-F60CD866771E}" type="pres">
      <dgm:prSet presAssocID="{CEA6E052-BCE7-4F76-8879-0C0429067A06}" presName="ParentBackground2" presStyleCnt="0"/>
      <dgm:spPr/>
    </dgm:pt>
    <dgm:pt modelId="{4E37F44F-1D91-49B8-B8B9-9218E36A1B34}" type="pres">
      <dgm:prSet presAssocID="{CEA6E052-BCE7-4F76-8879-0C0429067A06}" presName="ParentBackground" presStyleLbl="fgAcc1" presStyleIdx="5" presStyleCnt="7"/>
      <dgm:spPr/>
      <dgm:t>
        <a:bodyPr/>
        <a:lstStyle/>
        <a:p>
          <a:endParaRPr lang="cs-CZ"/>
        </a:p>
      </dgm:t>
    </dgm:pt>
    <dgm:pt modelId="{79E5C05A-3674-413E-B39B-C89C5DAE859D}" type="pres">
      <dgm:prSet presAssocID="{CEA6E052-BCE7-4F76-8879-0C0429067A06}" presName="Parent2" presStyleLbl="revTx" presStyleIdx="1" presStyleCnt="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2D7-E17F-4164-9CA3-E055B2D58958}" type="pres">
      <dgm:prSet presAssocID="{33182FF6-D2F9-4E6D-AA3A-B01AB4C7F039}" presName="Accent1" presStyleCnt="0"/>
      <dgm:spPr/>
    </dgm:pt>
    <dgm:pt modelId="{EC3F15EC-915B-4A88-837A-BA7D9CD57FE0}" type="pres">
      <dgm:prSet presAssocID="{33182FF6-D2F9-4E6D-AA3A-B01AB4C7F039}" presName="Accent" presStyleLbl="node1" presStyleIdx="6" presStyleCnt="7"/>
      <dgm:spPr/>
    </dgm:pt>
    <dgm:pt modelId="{395B630D-9923-4129-8309-AA6AD4CC045A}" type="pres">
      <dgm:prSet presAssocID="{33182FF6-D2F9-4E6D-AA3A-B01AB4C7F039}" presName="ParentBackground1" presStyleCnt="0"/>
      <dgm:spPr/>
    </dgm:pt>
    <dgm:pt modelId="{939750A6-6201-4B39-AAD9-3C61F2AF76F5}" type="pres">
      <dgm:prSet presAssocID="{33182FF6-D2F9-4E6D-AA3A-B01AB4C7F039}" presName="ParentBackground" presStyleLbl="fgAcc1" presStyleIdx="6" presStyleCnt="7"/>
      <dgm:spPr/>
      <dgm:t>
        <a:bodyPr/>
        <a:lstStyle/>
        <a:p>
          <a:endParaRPr lang="cs-CZ"/>
        </a:p>
      </dgm:t>
    </dgm:pt>
    <dgm:pt modelId="{1DFD5FC5-8B43-48B8-95AB-FC286D7E65A1}" type="pres">
      <dgm:prSet presAssocID="{33182FF6-D2F9-4E6D-AA3A-B01AB4C7F039}" presName="Parent1" presStyleLbl="revTx" presStyleIdx="1" presStyleCnt="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655C83-BAE2-4404-AED9-148583326DC4}" type="presOf" srcId="{33182FF6-D2F9-4E6D-AA3A-B01AB4C7F039}" destId="{1DFD5FC5-8B43-48B8-95AB-FC286D7E65A1}" srcOrd="1" destOrd="0" presId="urn:microsoft.com/office/officeart/2011/layout/CircleProcess"/>
    <dgm:cxn modelId="{069F3CA9-5AC8-411C-B1F2-059F5A1920F1}" type="presOf" srcId="{E8E5286C-38A6-431C-A7F8-C013572BBE68}" destId="{AF17F2C1-C152-4A7E-AD92-9FA3B1DBCA07}" srcOrd="0" destOrd="0" presId="urn:microsoft.com/office/officeart/2011/layout/CircleProcess"/>
    <dgm:cxn modelId="{F3526160-CEE1-4762-8F14-4AF51333DB42}" srcId="{CBCDCACC-E2C5-4A27-9C79-FDA88348F05C}" destId="{E8E5286C-38A6-431C-A7F8-C013572BBE68}" srcOrd="6" destOrd="0" parTransId="{B82C140A-0E77-4D36-B823-D45DA6578B07}" sibTransId="{3DD06486-3A23-4C05-B8F7-194B3A286BA6}"/>
    <dgm:cxn modelId="{1713BC62-E11A-44B1-8471-2CF1FBFCEBB3}" type="presOf" srcId="{CEA6E052-BCE7-4F76-8879-0C0429067A06}" destId="{79E5C05A-3674-413E-B39B-C89C5DAE859D}" srcOrd="1" destOrd="0" presId="urn:microsoft.com/office/officeart/2011/layout/CircleProcess"/>
    <dgm:cxn modelId="{5F365AD2-A833-419C-AF8E-5B4775AAE187}" type="presOf" srcId="{15B864B6-F2D4-4552-8B58-CB43F590BBAE}" destId="{9AA9EA56-B761-420F-98FF-4ECD01D1D746}" srcOrd="1" destOrd="0" presId="urn:microsoft.com/office/officeart/2011/layout/CircleProcess"/>
    <dgm:cxn modelId="{463E9614-EC03-4A99-A213-3631AE78137B}" type="presOf" srcId="{E8E5286C-38A6-431C-A7F8-C013572BBE68}" destId="{8AC538B5-9BE1-4A59-827F-C7F5AEF9379C}" srcOrd="1" destOrd="0" presId="urn:microsoft.com/office/officeart/2011/layout/CircleProcess"/>
    <dgm:cxn modelId="{5A98B6E7-CCC4-4FE0-ADAC-B8535E3972E0}" type="presOf" srcId="{1F64A568-9F6E-4C32-9CB9-9AD511EF0C1C}" destId="{31C04C67-0208-4334-B44E-723566072D80}" srcOrd="1" destOrd="0" presId="urn:microsoft.com/office/officeart/2011/layout/CircleProcess"/>
    <dgm:cxn modelId="{DBFDB7F1-E5EE-428A-81ED-D7402730FF59}" type="presOf" srcId="{4F73EDB1-4F42-43EB-A5B3-A8BECA6FF06C}" destId="{D942DD91-8B78-4B7D-8C2D-29F5F5E3CD11}" srcOrd="1" destOrd="0" presId="urn:microsoft.com/office/officeart/2011/layout/CircleProcess"/>
    <dgm:cxn modelId="{6AD7CA09-34DC-4341-8298-DC75F258B511}" type="presOf" srcId="{D4FC1878-7CA1-4E07-9740-6E222EE3B904}" destId="{C11E7B79-B608-46E0-8248-3AC4CB018F44}" srcOrd="1" destOrd="0" presId="urn:microsoft.com/office/officeart/2011/layout/CircleProcess"/>
    <dgm:cxn modelId="{B75ED868-E979-4A92-9F50-A372EA4F6F39}" srcId="{4F73EDB1-4F42-43EB-A5B3-A8BECA6FF06C}" destId="{6E2C79CA-39E0-43D5-8725-C290066B2AA1}" srcOrd="0" destOrd="0" parTransId="{FB28B018-2B7B-4403-81B3-F96663E2AAB7}" sibTransId="{64D2D4E7-4900-4F12-A74D-8F6CCB646C7B}"/>
    <dgm:cxn modelId="{3BF62406-28C2-4104-ADC5-CF4DF7C75C4F}" type="presOf" srcId="{FAF92B9B-36C1-4A44-A345-67D6FCC14A53}" destId="{64946D5B-0B14-4575-8C35-913033BC7743}" srcOrd="0" destOrd="0" presId="urn:microsoft.com/office/officeart/2011/layout/CircleProcess"/>
    <dgm:cxn modelId="{36C51800-0BEB-4B3D-819D-6181767EB81F}" type="presOf" srcId="{4F73EDB1-4F42-43EB-A5B3-A8BECA6FF06C}" destId="{CF31CCEF-F927-4AE7-91F4-49A1E52126F0}" srcOrd="0" destOrd="0" presId="urn:microsoft.com/office/officeart/2011/layout/CircleProcess"/>
    <dgm:cxn modelId="{D4424590-8FCF-4D23-904A-190D0E1831B5}" type="presOf" srcId="{15B864B6-F2D4-4552-8B58-CB43F590BBAE}" destId="{3BA90B18-B48B-49DC-A16C-ACBC2078691F}" srcOrd="0" destOrd="0" presId="urn:microsoft.com/office/officeart/2011/layout/CircleProcess"/>
    <dgm:cxn modelId="{8F360598-7A97-49CD-BCF2-CA15CC9B4FC6}" type="presOf" srcId="{CBCDCACC-E2C5-4A27-9C79-FDA88348F05C}" destId="{4A59E49E-15E8-47FF-95A6-E4BB0D1F8FD1}" srcOrd="0" destOrd="0" presId="urn:microsoft.com/office/officeart/2011/layout/CircleProcess"/>
    <dgm:cxn modelId="{C2F9264C-EEFF-407F-BE66-FC034938D38D}" srcId="{CBCDCACC-E2C5-4A27-9C79-FDA88348F05C}" destId="{D4FC1878-7CA1-4E07-9740-6E222EE3B904}" srcOrd="3" destOrd="0" parTransId="{A49EC4F9-2E08-43C8-8576-3C5072EE10EE}" sibTransId="{95E90403-5CB6-4A48-A1F5-96AE78A7326F}"/>
    <dgm:cxn modelId="{76E7713A-F185-49B2-BE80-B0063DB32675}" type="presOf" srcId="{1F64A568-9F6E-4C32-9CB9-9AD511EF0C1C}" destId="{4F97A92C-DEE9-436E-A44F-F03B163F7DAC}" srcOrd="0" destOrd="0" presId="urn:microsoft.com/office/officeart/2011/layout/CircleProcess"/>
    <dgm:cxn modelId="{3ACC2D43-2DBA-49A9-A8A6-273478BC3052}" srcId="{CBCDCACC-E2C5-4A27-9C79-FDA88348F05C}" destId="{CEA6E052-BCE7-4F76-8879-0C0429067A06}" srcOrd="1" destOrd="0" parTransId="{86075767-B46B-4E77-A7FF-7EAD991830B2}" sibTransId="{4B569004-E372-47C1-B120-F67D95FEC268}"/>
    <dgm:cxn modelId="{B1555B8A-7C7A-4AA0-8152-43EDB2FD248C}" srcId="{CBCDCACC-E2C5-4A27-9C79-FDA88348F05C}" destId="{1F64A568-9F6E-4C32-9CB9-9AD511EF0C1C}" srcOrd="4" destOrd="0" parTransId="{9B602CBB-C7ED-4251-B726-AA43E9CEF807}" sibTransId="{E98B527F-4684-41CB-8A6A-7D989BE136FC}"/>
    <dgm:cxn modelId="{C7A1B272-B746-4310-8CCD-87156FE63D24}" type="presOf" srcId="{D4FC1878-7CA1-4E07-9740-6E222EE3B904}" destId="{29CD8BD6-4319-415C-B677-BAE0CBBD25E2}" srcOrd="0" destOrd="0" presId="urn:microsoft.com/office/officeart/2011/layout/CircleProcess"/>
    <dgm:cxn modelId="{EAE22B09-8FE1-49A1-BCDF-0CB6303EEC91}" type="presOf" srcId="{CEA6E052-BCE7-4F76-8879-0C0429067A06}" destId="{4E37F44F-1D91-49B8-B8B9-9218E36A1B34}" srcOrd="0" destOrd="0" presId="urn:microsoft.com/office/officeart/2011/layout/CircleProcess"/>
    <dgm:cxn modelId="{7B04B8ED-16E4-4C22-AB9F-E99D9770B525}" type="presOf" srcId="{6E2C79CA-39E0-43D5-8725-C290066B2AA1}" destId="{6294DC69-5695-4173-8511-9048E65E90F4}" srcOrd="0" destOrd="0" presId="urn:microsoft.com/office/officeart/2011/layout/CircleProcess"/>
    <dgm:cxn modelId="{20B2F240-7935-49AB-9951-E13CE0792BB2}" srcId="{CBCDCACC-E2C5-4A27-9C79-FDA88348F05C}" destId="{15B864B6-F2D4-4552-8B58-CB43F590BBAE}" srcOrd="5" destOrd="0" parTransId="{338E94F3-CC4D-498E-B188-B50A4103DA00}" sibTransId="{14B69F4D-08F3-475B-95A8-3F19C9B57791}"/>
    <dgm:cxn modelId="{F49FE2AC-6AB8-4D52-B561-258542A5F94A}" srcId="{CBCDCACC-E2C5-4A27-9C79-FDA88348F05C}" destId="{33182FF6-D2F9-4E6D-AA3A-B01AB4C7F039}" srcOrd="0" destOrd="0" parTransId="{549374B9-D9C2-4D20-815B-C8345002A260}" sibTransId="{52C3C539-5484-4439-BE41-47F20CF5F494}"/>
    <dgm:cxn modelId="{55CA8281-6B6B-4509-814C-369630D101B2}" srcId="{15B864B6-F2D4-4552-8B58-CB43F590BBAE}" destId="{FAF92B9B-36C1-4A44-A345-67D6FCC14A53}" srcOrd="0" destOrd="0" parTransId="{4D79E1AC-5E32-456D-BED4-D3460536C1ED}" sibTransId="{56BFFB51-6ACB-4972-87FF-5FAFB11099C7}"/>
    <dgm:cxn modelId="{BC50FC57-8DFB-4C1A-954E-7EA9F2B451FB}" srcId="{CBCDCACC-E2C5-4A27-9C79-FDA88348F05C}" destId="{4F73EDB1-4F42-43EB-A5B3-A8BECA6FF06C}" srcOrd="2" destOrd="0" parTransId="{806B8453-E89E-4740-89DD-F5D4E109A647}" sibTransId="{A1E54695-476C-4340-AE25-BB9CAFCC05FA}"/>
    <dgm:cxn modelId="{FA01A3C6-1EC9-4870-A9A0-E938A3E856AB}" type="presOf" srcId="{33182FF6-D2F9-4E6D-AA3A-B01AB4C7F039}" destId="{939750A6-6201-4B39-AAD9-3C61F2AF76F5}" srcOrd="0" destOrd="0" presId="urn:microsoft.com/office/officeart/2011/layout/CircleProcess"/>
    <dgm:cxn modelId="{E9FA00EA-10D8-4343-B95B-D0CA48AE886A}" type="presParOf" srcId="{4A59E49E-15E8-47FF-95A6-E4BB0D1F8FD1}" destId="{6DB6F252-2881-4CAF-BF83-1AB40DD7EEEF}" srcOrd="0" destOrd="0" presId="urn:microsoft.com/office/officeart/2011/layout/CircleProcess"/>
    <dgm:cxn modelId="{78658157-C8FC-4494-8277-0C9BCE303B4D}" type="presParOf" srcId="{6DB6F252-2881-4CAF-BF83-1AB40DD7EEEF}" destId="{CF8F25D1-C477-4A68-8AF7-6867D934EC87}" srcOrd="0" destOrd="0" presId="urn:microsoft.com/office/officeart/2011/layout/CircleProcess"/>
    <dgm:cxn modelId="{8F2EDAEE-CDBE-463D-B086-AA1C182E8F73}" type="presParOf" srcId="{4A59E49E-15E8-47FF-95A6-E4BB0D1F8FD1}" destId="{C9ACF291-1C8D-4481-8755-A35902719FED}" srcOrd="1" destOrd="0" presId="urn:microsoft.com/office/officeart/2011/layout/CircleProcess"/>
    <dgm:cxn modelId="{060894DE-E189-44FC-8F6F-94476AE17BCD}" type="presParOf" srcId="{C9ACF291-1C8D-4481-8755-A35902719FED}" destId="{AF17F2C1-C152-4A7E-AD92-9FA3B1DBCA07}" srcOrd="0" destOrd="0" presId="urn:microsoft.com/office/officeart/2011/layout/CircleProcess"/>
    <dgm:cxn modelId="{A0AF5E11-00A5-456D-855C-EB730C15B5C9}" type="presParOf" srcId="{4A59E49E-15E8-47FF-95A6-E4BB0D1F8FD1}" destId="{8AC538B5-9BE1-4A59-827F-C7F5AEF9379C}" srcOrd="2" destOrd="0" presId="urn:microsoft.com/office/officeart/2011/layout/CircleProcess"/>
    <dgm:cxn modelId="{7F94389B-8EFE-4C76-B45D-DFCB8F261F40}" type="presParOf" srcId="{4A59E49E-15E8-47FF-95A6-E4BB0D1F8FD1}" destId="{2F346426-C043-4217-A5CA-6EA3B4B359EA}" srcOrd="3" destOrd="0" presId="urn:microsoft.com/office/officeart/2011/layout/CircleProcess"/>
    <dgm:cxn modelId="{27D3EF3B-8565-4AEC-B04A-B731BB83A349}" type="presParOf" srcId="{2F346426-C043-4217-A5CA-6EA3B4B359EA}" destId="{B9EEFAC0-6161-47BE-ACB0-55259340C54F}" srcOrd="0" destOrd="0" presId="urn:microsoft.com/office/officeart/2011/layout/CircleProcess"/>
    <dgm:cxn modelId="{8FFCD1EE-8565-4129-BA47-876588330062}" type="presParOf" srcId="{4A59E49E-15E8-47FF-95A6-E4BB0D1F8FD1}" destId="{FA932804-58C2-4F39-98C4-445B9B922D10}" srcOrd="4" destOrd="0" presId="urn:microsoft.com/office/officeart/2011/layout/CircleProcess"/>
    <dgm:cxn modelId="{72C0908F-A7DC-46D3-9E85-5258BF5A0B45}" type="presParOf" srcId="{FA932804-58C2-4F39-98C4-445B9B922D10}" destId="{3BA90B18-B48B-49DC-A16C-ACBC2078691F}" srcOrd="0" destOrd="0" presId="urn:microsoft.com/office/officeart/2011/layout/CircleProcess"/>
    <dgm:cxn modelId="{6DAA7F67-50DC-44D7-A325-085EB06C2D13}" type="presParOf" srcId="{4A59E49E-15E8-47FF-95A6-E4BB0D1F8FD1}" destId="{64946D5B-0B14-4575-8C35-913033BC7743}" srcOrd="5" destOrd="0" presId="urn:microsoft.com/office/officeart/2011/layout/CircleProcess"/>
    <dgm:cxn modelId="{D1BA655F-51E8-4804-84F4-18DECB0C9DA9}" type="presParOf" srcId="{4A59E49E-15E8-47FF-95A6-E4BB0D1F8FD1}" destId="{9AA9EA56-B761-420F-98FF-4ECD01D1D746}" srcOrd="6" destOrd="0" presId="urn:microsoft.com/office/officeart/2011/layout/CircleProcess"/>
    <dgm:cxn modelId="{0E899F61-F38E-471B-97AC-850AB422D7A1}" type="presParOf" srcId="{4A59E49E-15E8-47FF-95A6-E4BB0D1F8FD1}" destId="{DF16A4A6-59AB-407C-AFFF-ECF0481DA993}" srcOrd="7" destOrd="0" presId="urn:microsoft.com/office/officeart/2011/layout/CircleProcess"/>
    <dgm:cxn modelId="{BE889D2B-BE14-4F63-A514-9A84173662D0}" type="presParOf" srcId="{DF16A4A6-59AB-407C-AFFF-ECF0481DA993}" destId="{0F685DB4-FC03-4A89-91B4-8805F01872E9}" srcOrd="0" destOrd="0" presId="urn:microsoft.com/office/officeart/2011/layout/CircleProcess"/>
    <dgm:cxn modelId="{5795F69C-101C-4115-9ADB-B3FE69EB67D0}" type="presParOf" srcId="{4A59E49E-15E8-47FF-95A6-E4BB0D1F8FD1}" destId="{4AA60E91-54C8-4E7E-9798-F4E6FC542337}" srcOrd="8" destOrd="0" presId="urn:microsoft.com/office/officeart/2011/layout/CircleProcess"/>
    <dgm:cxn modelId="{57D46AD4-FF2A-4C4F-97B3-45DD1105F7B0}" type="presParOf" srcId="{4AA60E91-54C8-4E7E-9798-F4E6FC542337}" destId="{4F97A92C-DEE9-436E-A44F-F03B163F7DAC}" srcOrd="0" destOrd="0" presId="urn:microsoft.com/office/officeart/2011/layout/CircleProcess"/>
    <dgm:cxn modelId="{69008555-CBEE-4FFD-8070-7812CB07CE78}" type="presParOf" srcId="{4A59E49E-15E8-47FF-95A6-E4BB0D1F8FD1}" destId="{31C04C67-0208-4334-B44E-723566072D80}" srcOrd="9" destOrd="0" presId="urn:microsoft.com/office/officeart/2011/layout/CircleProcess"/>
    <dgm:cxn modelId="{FB36F95A-83AE-486F-A646-DB7D0A60F59F}" type="presParOf" srcId="{4A59E49E-15E8-47FF-95A6-E4BB0D1F8FD1}" destId="{76C8DA49-7FA2-4CAF-ACCA-AA2F39DDACA9}" srcOrd="10" destOrd="0" presId="urn:microsoft.com/office/officeart/2011/layout/CircleProcess"/>
    <dgm:cxn modelId="{26A6F07C-3D58-49EF-9326-0BB5AB212742}" type="presParOf" srcId="{76C8DA49-7FA2-4CAF-ACCA-AA2F39DDACA9}" destId="{6D01EF32-96F9-492C-8A89-8C35E0B24497}" srcOrd="0" destOrd="0" presId="urn:microsoft.com/office/officeart/2011/layout/CircleProcess"/>
    <dgm:cxn modelId="{C6A707C0-B6DF-4A3C-A592-7417786E2CB5}" type="presParOf" srcId="{4A59E49E-15E8-47FF-95A6-E4BB0D1F8FD1}" destId="{B4520FCB-2955-4379-94D7-9843D58FD97E}" srcOrd="11" destOrd="0" presId="urn:microsoft.com/office/officeart/2011/layout/CircleProcess"/>
    <dgm:cxn modelId="{52958105-AF2C-4AF4-84BC-55DB2CC34E9C}" type="presParOf" srcId="{B4520FCB-2955-4379-94D7-9843D58FD97E}" destId="{29CD8BD6-4319-415C-B677-BAE0CBBD25E2}" srcOrd="0" destOrd="0" presId="urn:microsoft.com/office/officeart/2011/layout/CircleProcess"/>
    <dgm:cxn modelId="{AA2136A5-B9B7-4B86-AE49-AA9332986770}" type="presParOf" srcId="{4A59E49E-15E8-47FF-95A6-E4BB0D1F8FD1}" destId="{C11E7B79-B608-46E0-8248-3AC4CB018F44}" srcOrd="12" destOrd="0" presId="urn:microsoft.com/office/officeart/2011/layout/CircleProcess"/>
    <dgm:cxn modelId="{CD18863F-EB1F-42C4-9B16-20662F577856}" type="presParOf" srcId="{4A59E49E-15E8-47FF-95A6-E4BB0D1F8FD1}" destId="{70C70D0F-9949-4E3F-9A74-00AB6894351E}" srcOrd="13" destOrd="0" presId="urn:microsoft.com/office/officeart/2011/layout/CircleProcess"/>
    <dgm:cxn modelId="{5DB646AD-202D-4FB2-92E1-FB6E5D30DAB1}" type="presParOf" srcId="{70C70D0F-9949-4E3F-9A74-00AB6894351E}" destId="{DB774465-3FE8-4056-881F-F05F85129261}" srcOrd="0" destOrd="0" presId="urn:microsoft.com/office/officeart/2011/layout/CircleProcess"/>
    <dgm:cxn modelId="{46EA77C6-211E-433C-80C2-9CCE333C0A4B}" type="presParOf" srcId="{4A59E49E-15E8-47FF-95A6-E4BB0D1F8FD1}" destId="{972CA003-9ABC-4509-9950-40CD4A3332C4}" srcOrd="14" destOrd="0" presId="urn:microsoft.com/office/officeart/2011/layout/CircleProcess"/>
    <dgm:cxn modelId="{9CA8817D-1AB5-429E-B450-2915569B8140}" type="presParOf" srcId="{972CA003-9ABC-4509-9950-40CD4A3332C4}" destId="{CF31CCEF-F927-4AE7-91F4-49A1E52126F0}" srcOrd="0" destOrd="0" presId="urn:microsoft.com/office/officeart/2011/layout/CircleProcess"/>
    <dgm:cxn modelId="{619A171D-4D21-42CF-B3A2-E8244F9E4960}" type="presParOf" srcId="{4A59E49E-15E8-47FF-95A6-E4BB0D1F8FD1}" destId="{6294DC69-5695-4173-8511-9048E65E90F4}" srcOrd="15" destOrd="0" presId="urn:microsoft.com/office/officeart/2011/layout/CircleProcess"/>
    <dgm:cxn modelId="{5662BEFC-BB92-42BC-8B52-1B248E8232FE}" type="presParOf" srcId="{4A59E49E-15E8-47FF-95A6-E4BB0D1F8FD1}" destId="{D942DD91-8B78-4B7D-8C2D-29F5F5E3CD11}" srcOrd="16" destOrd="0" presId="urn:microsoft.com/office/officeart/2011/layout/CircleProcess"/>
    <dgm:cxn modelId="{3217991F-3FD7-44DD-B90A-D8F8C38BC89D}" type="presParOf" srcId="{4A59E49E-15E8-47FF-95A6-E4BB0D1F8FD1}" destId="{30FA40E5-9E5F-4C77-BF93-8383951FE86B}" srcOrd="17" destOrd="0" presId="urn:microsoft.com/office/officeart/2011/layout/CircleProcess"/>
    <dgm:cxn modelId="{BFDD5D3B-1333-4FC9-BC3E-7DC0274B515A}" type="presParOf" srcId="{30FA40E5-9E5F-4C77-BF93-8383951FE86B}" destId="{56C7DAE3-E420-43AC-B568-201DA7549D76}" srcOrd="0" destOrd="0" presId="urn:microsoft.com/office/officeart/2011/layout/CircleProcess"/>
    <dgm:cxn modelId="{14040E7C-D9A7-40FD-A30B-99BD938F41E5}" type="presParOf" srcId="{4A59E49E-15E8-47FF-95A6-E4BB0D1F8FD1}" destId="{60AE1C90-1980-411E-8817-F60CD866771E}" srcOrd="18" destOrd="0" presId="urn:microsoft.com/office/officeart/2011/layout/CircleProcess"/>
    <dgm:cxn modelId="{718B3887-18A4-488A-88FF-A88140E06C16}" type="presParOf" srcId="{60AE1C90-1980-411E-8817-F60CD866771E}" destId="{4E37F44F-1D91-49B8-B8B9-9218E36A1B34}" srcOrd="0" destOrd="0" presId="urn:microsoft.com/office/officeart/2011/layout/CircleProcess"/>
    <dgm:cxn modelId="{C0D61903-DD49-427D-B781-8E1FA79419F7}" type="presParOf" srcId="{4A59E49E-15E8-47FF-95A6-E4BB0D1F8FD1}" destId="{79E5C05A-3674-413E-B39B-C89C5DAE859D}" srcOrd="19" destOrd="0" presId="urn:microsoft.com/office/officeart/2011/layout/CircleProcess"/>
    <dgm:cxn modelId="{6358713D-4D12-4153-91A4-0AF3488901D5}" type="presParOf" srcId="{4A59E49E-15E8-47FF-95A6-E4BB0D1F8FD1}" destId="{BF9482D7-E17F-4164-9CA3-E055B2D58958}" srcOrd="20" destOrd="0" presId="urn:microsoft.com/office/officeart/2011/layout/CircleProcess"/>
    <dgm:cxn modelId="{69B6B55B-9F16-4AA1-A901-91BCC417DF49}" type="presParOf" srcId="{BF9482D7-E17F-4164-9CA3-E055B2D58958}" destId="{EC3F15EC-915B-4A88-837A-BA7D9CD57FE0}" srcOrd="0" destOrd="0" presId="urn:microsoft.com/office/officeart/2011/layout/CircleProcess"/>
    <dgm:cxn modelId="{8527D346-102A-4E45-A07F-A5AA771BDA26}" type="presParOf" srcId="{4A59E49E-15E8-47FF-95A6-E4BB0D1F8FD1}" destId="{395B630D-9923-4129-8309-AA6AD4CC045A}" srcOrd="21" destOrd="0" presId="urn:microsoft.com/office/officeart/2011/layout/CircleProcess"/>
    <dgm:cxn modelId="{3285609A-D597-41D7-885E-317944F74425}" type="presParOf" srcId="{395B630D-9923-4129-8309-AA6AD4CC045A}" destId="{939750A6-6201-4B39-AAD9-3C61F2AF76F5}" srcOrd="0" destOrd="0" presId="urn:microsoft.com/office/officeart/2011/layout/CircleProcess"/>
    <dgm:cxn modelId="{817C68E9-0FB1-4157-A716-BDE946C1BC7A}" type="presParOf" srcId="{4A59E49E-15E8-47FF-95A6-E4BB0D1F8FD1}" destId="{1DFD5FC5-8B43-48B8-95AB-FC286D7E65A1}" srcOrd="22" destOrd="0" presId="urn:microsoft.com/office/officeart/2011/layout/CircleProcess"/>
  </dgm:cxnLst>
  <dgm:bg>
    <a:solidFill>
      <a:srgbClr val="00B050"/>
    </a:solidFill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C6E4B4-CF96-4ED8-9C87-5C9D923D9378}" type="doc">
      <dgm:prSet loTypeId="urn:microsoft.com/office/officeart/2005/8/layout/hChevron3" loCatId="process" qsTypeId="urn:microsoft.com/office/officeart/2005/8/quickstyle/3d9" qsCatId="3D" csTypeId="urn:microsoft.com/office/officeart/2005/8/colors/colorful5" csCatId="colorful" phldr="1"/>
      <dgm:spPr/>
    </dgm:pt>
    <dgm:pt modelId="{F4DB3FB9-28BC-4354-A7A8-59C208A50596}">
      <dgm:prSet phldrT="[Text]"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100</a:t>
          </a:r>
          <a:endParaRPr lang="cs-CZ" dirty="0">
            <a:solidFill>
              <a:srgbClr val="7030A0"/>
            </a:solidFill>
          </a:endParaRPr>
        </a:p>
      </dgm:t>
    </dgm:pt>
    <dgm:pt modelId="{BDC64765-4BBB-4D25-A345-3646906C9B0C}" type="parTrans" cxnId="{6FCCB1CD-C498-4587-8E91-221D47B1AC7C}">
      <dgm:prSet/>
      <dgm:spPr/>
      <dgm:t>
        <a:bodyPr/>
        <a:lstStyle/>
        <a:p>
          <a:endParaRPr lang="cs-CZ">
            <a:solidFill>
              <a:srgbClr val="7030A0"/>
            </a:solidFill>
          </a:endParaRPr>
        </a:p>
      </dgm:t>
    </dgm:pt>
    <dgm:pt modelId="{9427A5A2-C5E8-49F8-836E-DDA8D881334D}" type="sibTrans" cxnId="{6FCCB1CD-C498-4587-8E91-221D47B1AC7C}">
      <dgm:prSet/>
      <dgm:spPr/>
      <dgm:t>
        <a:bodyPr/>
        <a:lstStyle/>
        <a:p>
          <a:endParaRPr lang="cs-CZ">
            <a:solidFill>
              <a:srgbClr val="7030A0"/>
            </a:solidFill>
          </a:endParaRPr>
        </a:p>
      </dgm:t>
    </dgm:pt>
    <dgm:pt modelId="{D985159F-6F59-4D29-967E-E5A1EABB5777}">
      <dgm:prSet phldrT="[Text]"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99</a:t>
          </a:r>
          <a:endParaRPr lang="cs-CZ" dirty="0">
            <a:solidFill>
              <a:srgbClr val="7030A0"/>
            </a:solidFill>
          </a:endParaRPr>
        </a:p>
      </dgm:t>
    </dgm:pt>
    <dgm:pt modelId="{C3B62189-E8BB-4927-B9C7-EEC701E0686C}" type="parTrans" cxnId="{7D133CCB-78FA-48FE-AF9C-7965481C8BA3}">
      <dgm:prSet/>
      <dgm:spPr/>
      <dgm:t>
        <a:bodyPr/>
        <a:lstStyle/>
        <a:p>
          <a:endParaRPr lang="cs-CZ">
            <a:solidFill>
              <a:srgbClr val="7030A0"/>
            </a:solidFill>
          </a:endParaRPr>
        </a:p>
      </dgm:t>
    </dgm:pt>
    <dgm:pt modelId="{C5B676E5-5180-4321-8A6E-0820B90BDAF8}" type="sibTrans" cxnId="{7D133CCB-78FA-48FE-AF9C-7965481C8BA3}">
      <dgm:prSet/>
      <dgm:spPr/>
      <dgm:t>
        <a:bodyPr/>
        <a:lstStyle/>
        <a:p>
          <a:endParaRPr lang="cs-CZ">
            <a:solidFill>
              <a:srgbClr val="7030A0"/>
            </a:solidFill>
          </a:endParaRPr>
        </a:p>
      </dgm:t>
    </dgm:pt>
    <dgm:pt modelId="{3B6228AC-1316-44C9-A70B-A9077E838771}">
      <dgm:prSet phldrT="[Text]"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?</a:t>
          </a:r>
          <a:endParaRPr lang="cs-CZ" dirty="0">
            <a:solidFill>
              <a:srgbClr val="7030A0"/>
            </a:solidFill>
          </a:endParaRPr>
        </a:p>
      </dgm:t>
    </dgm:pt>
    <dgm:pt modelId="{2B887F78-31A3-4DE1-B7A7-52B21B903108}" type="parTrans" cxnId="{E016D2FF-C9D1-4B8F-9374-C775AD0396D9}">
      <dgm:prSet/>
      <dgm:spPr/>
      <dgm:t>
        <a:bodyPr/>
        <a:lstStyle/>
        <a:p>
          <a:endParaRPr lang="cs-CZ">
            <a:solidFill>
              <a:srgbClr val="7030A0"/>
            </a:solidFill>
          </a:endParaRPr>
        </a:p>
      </dgm:t>
    </dgm:pt>
    <dgm:pt modelId="{97FCE00E-2838-48CD-8736-A7D5462F265D}" type="sibTrans" cxnId="{E016D2FF-C9D1-4B8F-9374-C775AD0396D9}">
      <dgm:prSet/>
      <dgm:spPr/>
      <dgm:t>
        <a:bodyPr/>
        <a:lstStyle/>
        <a:p>
          <a:endParaRPr lang="cs-CZ">
            <a:solidFill>
              <a:srgbClr val="7030A0"/>
            </a:solidFill>
          </a:endParaRPr>
        </a:p>
      </dgm:t>
    </dgm:pt>
    <dgm:pt modelId="{700C98AD-89C1-4B20-910A-5CB4FF19E4A4}">
      <dgm:prSet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90</a:t>
          </a:r>
          <a:endParaRPr lang="cs-CZ" dirty="0">
            <a:solidFill>
              <a:srgbClr val="7030A0"/>
            </a:solidFill>
          </a:endParaRPr>
        </a:p>
      </dgm:t>
    </dgm:pt>
    <dgm:pt modelId="{44A2CE5E-49F9-4623-AF40-C5A199471291}" type="parTrans" cxnId="{FB8A1ED7-2048-40E8-B9B5-DD7777C0EF5E}">
      <dgm:prSet/>
      <dgm:spPr/>
      <dgm:t>
        <a:bodyPr/>
        <a:lstStyle/>
        <a:p>
          <a:endParaRPr lang="cs-CZ">
            <a:solidFill>
              <a:srgbClr val="7030A0"/>
            </a:solidFill>
          </a:endParaRPr>
        </a:p>
      </dgm:t>
    </dgm:pt>
    <dgm:pt modelId="{6A57E998-6B7C-458E-9720-9095F1AA9406}" type="sibTrans" cxnId="{FB8A1ED7-2048-40E8-B9B5-DD7777C0EF5E}">
      <dgm:prSet/>
      <dgm:spPr/>
      <dgm:t>
        <a:bodyPr/>
        <a:lstStyle/>
        <a:p>
          <a:endParaRPr lang="cs-CZ">
            <a:solidFill>
              <a:srgbClr val="7030A0"/>
            </a:solidFill>
          </a:endParaRPr>
        </a:p>
      </dgm:t>
    </dgm:pt>
    <dgm:pt modelId="{4122381F-5CAE-4160-8BE7-504A6078ED99}">
      <dgm:prSet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?</a:t>
          </a:r>
          <a:endParaRPr lang="cs-CZ" dirty="0">
            <a:solidFill>
              <a:srgbClr val="7030A0"/>
            </a:solidFill>
          </a:endParaRPr>
        </a:p>
      </dgm:t>
    </dgm:pt>
    <dgm:pt modelId="{03785F5B-F6A4-486E-8A9E-8B2FD15CC023}" type="parTrans" cxnId="{23C3B9E1-0068-43FC-90D4-C69E30E96827}">
      <dgm:prSet/>
      <dgm:spPr/>
      <dgm:t>
        <a:bodyPr/>
        <a:lstStyle/>
        <a:p>
          <a:endParaRPr lang="cs-CZ">
            <a:solidFill>
              <a:srgbClr val="7030A0"/>
            </a:solidFill>
          </a:endParaRPr>
        </a:p>
      </dgm:t>
    </dgm:pt>
    <dgm:pt modelId="{5E4BC0ED-EE1D-450E-ADCB-D4D56B1B959A}" type="sibTrans" cxnId="{23C3B9E1-0068-43FC-90D4-C69E30E96827}">
      <dgm:prSet/>
      <dgm:spPr/>
      <dgm:t>
        <a:bodyPr/>
        <a:lstStyle/>
        <a:p>
          <a:endParaRPr lang="cs-CZ">
            <a:solidFill>
              <a:srgbClr val="7030A0"/>
            </a:solidFill>
          </a:endParaRPr>
        </a:p>
      </dgm:t>
    </dgm:pt>
    <dgm:pt modelId="{E9E0CBAB-A17F-424A-925A-03A13A93F9BB}">
      <dgm:prSet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94</a:t>
          </a:r>
          <a:endParaRPr lang="cs-CZ" dirty="0">
            <a:solidFill>
              <a:srgbClr val="7030A0"/>
            </a:solidFill>
          </a:endParaRPr>
        </a:p>
      </dgm:t>
    </dgm:pt>
    <dgm:pt modelId="{526538D8-9855-47FF-A353-F3825B557767}" type="parTrans" cxnId="{E6B4F801-A50F-42F0-9F0E-13B9073B4957}">
      <dgm:prSet/>
      <dgm:spPr/>
      <dgm:t>
        <a:bodyPr/>
        <a:lstStyle/>
        <a:p>
          <a:endParaRPr lang="cs-CZ">
            <a:solidFill>
              <a:srgbClr val="7030A0"/>
            </a:solidFill>
          </a:endParaRPr>
        </a:p>
      </dgm:t>
    </dgm:pt>
    <dgm:pt modelId="{7261E914-9B06-409D-8903-EE33CFF33A81}" type="sibTrans" cxnId="{E6B4F801-A50F-42F0-9F0E-13B9073B4957}">
      <dgm:prSet/>
      <dgm:spPr/>
      <dgm:t>
        <a:bodyPr/>
        <a:lstStyle/>
        <a:p>
          <a:endParaRPr lang="cs-CZ">
            <a:solidFill>
              <a:srgbClr val="7030A0"/>
            </a:solidFill>
          </a:endParaRPr>
        </a:p>
      </dgm:t>
    </dgm:pt>
    <dgm:pt modelId="{F04A584F-C6CA-48C5-87DB-1B3078DBB634}">
      <dgm:prSet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97</a:t>
          </a:r>
          <a:endParaRPr lang="cs-CZ" dirty="0">
            <a:solidFill>
              <a:srgbClr val="7030A0"/>
            </a:solidFill>
          </a:endParaRPr>
        </a:p>
      </dgm:t>
    </dgm:pt>
    <dgm:pt modelId="{E9915337-BC0D-4B0E-9C6C-F3A8DC726A7C}" type="parTrans" cxnId="{8DC28C5D-EA4D-4B1D-93ED-BD7412BA9854}">
      <dgm:prSet/>
      <dgm:spPr/>
      <dgm:t>
        <a:bodyPr/>
        <a:lstStyle/>
        <a:p>
          <a:endParaRPr lang="cs-CZ">
            <a:solidFill>
              <a:srgbClr val="7030A0"/>
            </a:solidFill>
          </a:endParaRPr>
        </a:p>
      </dgm:t>
    </dgm:pt>
    <dgm:pt modelId="{08D4A8DD-EA96-4EE5-A903-8CDC04664AD1}" type="sibTrans" cxnId="{8DC28C5D-EA4D-4B1D-93ED-BD7412BA9854}">
      <dgm:prSet/>
      <dgm:spPr/>
      <dgm:t>
        <a:bodyPr/>
        <a:lstStyle/>
        <a:p>
          <a:endParaRPr lang="cs-CZ">
            <a:solidFill>
              <a:srgbClr val="7030A0"/>
            </a:solidFill>
          </a:endParaRPr>
        </a:p>
      </dgm:t>
    </dgm:pt>
    <dgm:pt modelId="{5F3DD36C-3D17-47ED-A934-4D6D2D557C6A}" type="pres">
      <dgm:prSet presAssocID="{0DC6E4B4-CF96-4ED8-9C87-5C9D923D9378}" presName="Name0" presStyleCnt="0">
        <dgm:presLayoutVars>
          <dgm:dir/>
          <dgm:resizeHandles val="exact"/>
        </dgm:presLayoutVars>
      </dgm:prSet>
      <dgm:spPr/>
    </dgm:pt>
    <dgm:pt modelId="{D1CF0E3C-E946-4E5B-A392-2E24216CD4F6}" type="pres">
      <dgm:prSet presAssocID="{F4DB3FB9-28BC-4354-A7A8-59C208A50596}" presName="parTxOnly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496BBE-AF5A-4516-AD6E-C0E579827CF6}" type="pres">
      <dgm:prSet presAssocID="{9427A5A2-C5E8-49F8-836E-DDA8D881334D}" presName="parSpace" presStyleCnt="0"/>
      <dgm:spPr/>
    </dgm:pt>
    <dgm:pt modelId="{0D7FEA6D-AF5C-4BC9-950B-DDB830B2D4DB}" type="pres">
      <dgm:prSet presAssocID="{D985159F-6F59-4D29-967E-E5A1EABB5777}" presName="parTxOnly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D77F9E-A814-4123-B891-323942105CFB}" type="pres">
      <dgm:prSet presAssocID="{C5B676E5-5180-4321-8A6E-0820B90BDAF8}" presName="parSpace" presStyleCnt="0"/>
      <dgm:spPr/>
    </dgm:pt>
    <dgm:pt modelId="{3D6854BD-9BD8-4127-87E9-AC0E1E9E0085}" type="pres">
      <dgm:prSet presAssocID="{F04A584F-C6CA-48C5-87DB-1B3078DBB634}" presName="parTxOnly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9D1788-763D-4A7D-B990-EA3F855C88B9}" type="pres">
      <dgm:prSet presAssocID="{08D4A8DD-EA96-4EE5-A903-8CDC04664AD1}" presName="parSpace" presStyleCnt="0"/>
      <dgm:spPr/>
    </dgm:pt>
    <dgm:pt modelId="{95A49574-7D3B-4593-9F36-4E435B1D0BA6}" type="pres">
      <dgm:prSet presAssocID="{E9E0CBAB-A17F-424A-925A-03A13A93F9BB}" presName="parTxOnly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424F8F-6A16-42F6-82BF-3E2469DF2D1F}" type="pres">
      <dgm:prSet presAssocID="{7261E914-9B06-409D-8903-EE33CFF33A81}" presName="parSpace" presStyleCnt="0"/>
      <dgm:spPr/>
    </dgm:pt>
    <dgm:pt modelId="{053581F6-262D-482A-A453-A1CF80C0EF5A}" type="pres">
      <dgm:prSet presAssocID="{700C98AD-89C1-4B20-910A-5CB4FF19E4A4}" presName="parTxOnly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BB87FA-CD59-4970-9CBB-F645EA69DCCE}" type="pres">
      <dgm:prSet presAssocID="{6A57E998-6B7C-458E-9720-9095F1AA9406}" presName="parSpace" presStyleCnt="0"/>
      <dgm:spPr/>
    </dgm:pt>
    <dgm:pt modelId="{5B354F63-51EF-4F25-8D43-EAA4C1F91E49}" type="pres">
      <dgm:prSet presAssocID="{3B6228AC-1316-44C9-A70B-A9077E838771}" presName="parTxOnly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D2335E-38A9-4122-940E-B9EF0B34ACE9}" type="pres">
      <dgm:prSet presAssocID="{97FCE00E-2838-48CD-8736-A7D5462F265D}" presName="parSpace" presStyleCnt="0"/>
      <dgm:spPr/>
    </dgm:pt>
    <dgm:pt modelId="{670B6407-E28A-430A-A798-9D9F170813FF}" type="pres">
      <dgm:prSet presAssocID="{4122381F-5CAE-4160-8BE7-504A6078ED99}" presName="parTxOnly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36FA38-423C-4018-971A-CF33C4C80319}" type="presOf" srcId="{0DC6E4B4-CF96-4ED8-9C87-5C9D923D9378}" destId="{5F3DD36C-3D17-47ED-A934-4D6D2D557C6A}" srcOrd="0" destOrd="0" presId="urn:microsoft.com/office/officeart/2005/8/layout/hChevron3"/>
    <dgm:cxn modelId="{6FCCB1CD-C498-4587-8E91-221D47B1AC7C}" srcId="{0DC6E4B4-CF96-4ED8-9C87-5C9D923D9378}" destId="{F4DB3FB9-28BC-4354-A7A8-59C208A50596}" srcOrd="0" destOrd="0" parTransId="{BDC64765-4BBB-4D25-A345-3646906C9B0C}" sibTransId="{9427A5A2-C5E8-49F8-836E-DDA8D881334D}"/>
    <dgm:cxn modelId="{FB8A1ED7-2048-40E8-B9B5-DD7777C0EF5E}" srcId="{0DC6E4B4-CF96-4ED8-9C87-5C9D923D9378}" destId="{700C98AD-89C1-4B20-910A-5CB4FF19E4A4}" srcOrd="4" destOrd="0" parTransId="{44A2CE5E-49F9-4623-AF40-C5A199471291}" sibTransId="{6A57E998-6B7C-458E-9720-9095F1AA9406}"/>
    <dgm:cxn modelId="{823E5FD1-D6AA-4F07-AA13-425124452E1D}" type="presOf" srcId="{F4DB3FB9-28BC-4354-A7A8-59C208A50596}" destId="{D1CF0E3C-E946-4E5B-A392-2E24216CD4F6}" srcOrd="0" destOrd="0" presId="urn:microsoft.com/office/officeart/2005/8/layout/hChevron3"/>
    <dgm:cxn modelId="{E6B4F801-A50F-42F0-9F0E-13B9073B4957}" srcId="{0DC6E4B4-CF96-4ED8-9C87-5C9D923D9378}" destId="{E9E0CBAB-A17F-424A-925A-03A13A93F9BB}" srcOrd="3" destOrd="0" parTransId="{526538D8-9855-47FF-A353-F3825B557767}" sibTransId="{7261E914-9B06-409D-8903-EE33CFF33A81}"/>
    <dgm:cxn modelId="{C013832C-C806-42CC-9594-56C2D3B8C06C}" type="presOf" srcId="{700C98AD-89C1-4B20-910A-5CB4FF19E4A4}" destId="{053581F6-262D-482A-A453-A1CF80C0EF5A}" srcOrd="0" destOrd="0" presId="urn:microsoft.com/office/officeart/2005/8/layout/hChevron3"/>
    <dgm:cxn modelId="{E016D2FF-C9D1-4B8F-9374-C775AD0396D9}" srcId="{0DC6E4B4-CF96-4ED8-9C87-5C9D923D9378}" destId="{3B6228AC-1316-44C9-A70B-A9077E838771}" srcOrd="5" destOrd="0" parTransId="{2B887F78-31A3-4DE1-B7A7-52B21B903108}" sibTransId="{97FCE00E-2838-48CD-8736-A7D5462F265D}"/>
    <dgm:cxn modelId="{E820D45E-FAD8-4CBD-90D5-28AF81E3042F}" type="presOf" srcId="{E9E0CBAB-A17F-424A-925A-03A13A93F9BB}" destId="{95A49574-7D3B-4593-9F36-4E435B1D0BA6}" srcOrd="0" destOrd="0" presId="urn:microsoft.com/office/officeart/2005/8/layout/hChevron3"/>
    <dgm:cxn modelId="{8DC28C5D-EA4D-4B1D-93ED-BD7412BA9854}" srcId="{0DC6E4B4-CF96-4ED8-9C87-5C9D923D9378}" destId="{F04A584F-C6CA-48C5-87DB-1B3078DBB634}" srcOrd="2" destOrd="0" parTransId="{E9915337-BC0D-4B0E-9C6C-F3A8DC726A7C}" sibTransId="{08D4A8DD-EA96-4EE5-A903-8CDC04664AD1}"/>
    <dgm:cxn modelId="{FE0D822D-BB53-4F4F-8392-721CA49102D0}" type="presOf" srcId="{D985159F-6F59-4D29-967E-E5A1EABB5777}" destId="{0D7FEA6D-AF5C-4BC9-950B-DDB830B2D4DB}" srcOrd="0" destOrd="0" presId="urn:microsoft.com/office/officeart/2005/8/layout/hChevron3"/>
    <dgm:cxn modelId="{7D133CCB-78FA-48FE-AF9C-7965481C8BA3}" srcId="{0DC6E4B4-CF96-4ED8-9C87-5C9D923D9378}" destId="{D985159F-6F59-4D29-967E-E5A1EABB5777}" srcOrd="1" destOrd="0" parTransId="{C3B62189-E8BB-4927-B9C7-EEC701E0686C}" sibTransId="{C5B676E5-5180-4321-8A6E-0820B90BDAF8}"/>
    <dgm:cxn modelId="{9F3033AD-47B5-46A8-9221-16C16065CEA5}" type="presOf" srcId="{4122381F-5CAE-4160-8BE7-504A6078ED99}" destId="{670B6407-E28A-430A-A798-9D9F170813FF}" srcOrd="0" destOrd="0" presId="urn:microsoft.com/office/officeart/2005/8/layout/hChevron3"/>
    <dgm:cxn modelId="{993789BB-F665-4F32-839F-1F1824D36D96}" type="presOf" srcId="{3B6228AC-1316-44C9-A70B-A9077E838771}" destId="{5B354F63-51EF-4F25-8D43-EAA4C1F91E49}" srcOrd="0" destOrd="0" presId="urn:microsoft.com/office/officeart/2005/8/layout/hChevron3"/>
    <dgm:cxn modelId="{E6610B9E-9D37-41BE-8CAF-C316C058CF35}" type="presOf" srcId="{F04A584F-C6CA-48C5-87DB-1B3078DBB634}" destId="{3D6854BD-9BD8-4127-87E9-AC0E1E9E0085}" srcOrd="0" destOrd="0" presId="urn:microsoft.com/office/officeart/2005/8/layout/hChevron3"/>
    <dgm:cxn modelId="{23C3B9E1-0068-43FC-90D4-C69E30E96827}" srcId="{0DC6E4B4-CF96-4ED8-9C87-5C9D923D9378}" destId="{4122381F-5CAE-4160-8BE7-504A6078ED99}" srcOrd="6" destOrd="0" parTransId="{03785F5B-F6A4-486E-8A9E-8B2FD15CC023}" sibTransId="{5E4BC0ED-EE1D-450E-ADCB-D4D56B1B959A}"/>
    <dgm:cxn modelId="{AD47F4DE-97CB-401D-9B54-0894B7C0A46F}" type="presParOf" srcId="{5F3DD36C-3D17-47ED-A934-4D6D2D557C6A}" destId="{D1CF0E3C-E946-4E5B-A392-2E24216CD4F6}" srcOrd="0" destOrd="0" presId="urn:microsoft.com/office/officeart/2005/8/layout/hChevron3"/>
    <dgm:cxn modelId="{D348F8EF-BB9B-4CB0-BCBF-4101A6597E35}" type="presParOf" srcId="{5F3DD36C-3D17-47ED-A934-4D6D2D557C6A}" destId="{1D496BBE-AF5A-4516-AD6E-C0E579827CF6}" srcOrd="1" destOrd="0" presId="urn:microsoft.com/office/officeart/2005/8/layout/hChevron3"/>
    <dgm:cxn modelId="{BB80B33D-A103-4821-AFBF-7DF276EAA350}" type="presParOf" srcId="{5F3DD36C-3D17-47ED-A934-4D6D2D557C6A}" destId="{0D7FEA6D-AF5C-4BC9-950B-DDB830B2D4DB}" srcOrd="2" destOrd="0" presId="urn:microsoft.com/office/officeart/2005/8/layout/hChevron3"/>
    <dgm:cxn modelId="{B0EF5C5B-F9D9-4338-B0B3-310EDCF3F7A6}" type="presParOf" srcId="{5F3DD36C-3D17-47ED-A934-4D6D2D557C6A}" destId="{56D77F9E-A814-4123-B891-323942105CFB}" srcOrd="3" destOrd="0" presId="urn:microsoft.com/office/officeart/2005/8/layout/hChevron3"/>
    <dgm:cxn modelId="{7E597C78-61B7-492C-90CF-77D1643914B1}" type="presParOf" srcId="{5F3DD36C-3D17-47ED-A934-4D6D2D557C6A}" destId="{3D6854BD-9BD8-4127-87E9-AC0E1E9E0085}" srcOrd="4" destOrd="0" presId="urn:microsoft.com/office/officeart/2005/8/layout/hChevron3"/>
    <dgm:cxn modelId="{E46D86B3-9BF4-411B-9B8C-4BF438401E37}" type="presParOf" srcId="{5F3DD36C-3D17-47ED-A934-4D6D2D557C6A}" destId="{269D1788-763D-4A7D-B990-EA3F855C88B9}" srcOrd="5" destOrd="0" presId="urn:microsoft.com/office/officeart/2005/8/layout/hChevron3"/>
    <dgm:cxn modelId="{DA577E97-B38A-4012-ADC9-44E23CD47F68}" type="presParOf" srcId="{5F3DD36C-3D17-47ED-A934-4D6D2D557C6A}" destId="{95A49574-7D3B-4593-9F36-4E435B1D0BA6}" srcOrd="6" destOrd="0" presId="urn:microsoft.com/office/officeart/2005/8/layout/hChevron3"/>
    <dgm:cxn modelId="{4930F204-A291-45C9-9198-881BC70CEC1F}" type="presParOf" srcId="{5F3DD36C-3D17-47ED-A934-4D6D2D557C6A}" destId="{68424F8F-6A16-42F6-82BF-3E2469DF2D1F}" srcOrd="7" destOrd="0" presId="urn:microsoft.com/office/officeart/2005/8/layout/hChevron3"/>
    <dgm:cxn modelId="{2B0A19BC-B60D-4587-9444-FA1BE41D7539}" type="presParOf" srcId="{5F3DD36C-3D17-47ED-A934-4D6D2D557C6A}" destId="{053581F6-262D-482A-A453-A1CF80C0EF5A}" srcOrd="8" destOrd="0" presId="urn:microsoft.com/office/officeart/2005/8/layout/hChevron3"/>
    <dgm:cxn modelId="{4005327B-7469-4BA5-BBC4-79A7023495DA}" type="presParOf" srcId="{5F3DD36C-3D17-47ED-A934-4D6D2D557C6A}" destId="{73BB87FA-CD59-4970-9CBB-F645EA69DCCE}" srcOrd="9" destOrd="0" presId="urn:microsoft.com/office/officeart/2005/8/layout/hChevron3"/>
    <dgm:cxn modelId="{554526B3-09BB-4B21-BB8D-A2E1F82A8C1C}" type="presParOf" srcId="{5F3DD36C-3D17-47ED-A934-4D6D2D557C6A}" destId="{5B354F63-51EF-4F25-8D43-EAA4C1F91E49}" srcOrd="10" destOrd="0" presId="urn:microsoft.com/office/officeart/2005/8/layout/hChevron3"/>
    <dgm:cxn modelId="{2FA52852-A891-460F-B03F-2F9B67F3690D}" type="presParOf" srcId="{5F3DD36C-3D17-47ED-A934-4D6D2D557C6A}" destId="{67D2335E-38A9-4122-940E-B9EF0B34ACE9}" srcOrd="11" destOrd="0" presId="urn:microsoft.com/office/officeart/2005/8/layout/hChevron3"/>
    <dgm:cxn modelId="{C539B51E-5423-42CB-8657-45E9CDCE7409}" type="presParOf" srcId="{5F3DD36C-3D17-47ED-A934-4D6D2D557C6A}" destId="{670B6407-E28A-430A-A798-9D9F170813FF}" srcOrd="12" destOrd="0" presId="urn:microsoft.com/office/officeart/2005/8/layout/hChevron3"/>
  </dgm:cxnLst>
  <dgm:bg>
    <a:solidFill>
      <a:srgbClr val="00B050"/>
    </a:solidFill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CA8FCCF-F574-41DD-BBEA-2941AED37CE2}" type="doc">
      <dgm:prSet loTypeId="urn:microsoft.com/office/officeart/2011/layout/CircleProcess" loCatId="process" qsTypeId="urn:microsoft.com/office/officeart/2005/8/quickstyle/3d5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17866F54-CB2F-4A01-8DAE-3BEA65ADCB51}">
      <dgm:prSet phldrT="[Text]" phldr="1"/>
      <dgm:spPr/>
      <dgm:t>
        <a:bodyPr/>
        <a:lstStyle/>
        <a:p>
          <a:endParaRPr lang="cs-CZ"/>
        </a:p>
      </dgm:t>
    </dgm:pt>
    <dgm:pt modelId="{08BAD8C7-8003-478F-B5CD-17E2DF00B30A}" type="parTrans" cxnId="{99D3C8E1-4BCC-4C4E-90A2-66D5CCD7B377}">
      <dgm:prSet/>
      <dgm:spPr/>
      <dgm:t>
        <a:bodyPr/>
        <a:lstStyle/>
        <a:p>
          <a:endParaRPr lang="cs-CZ"/>
        </a:p>
      </dgm:t>
    </dgm:pt>
    <dgm:pt modelId="{E6B0095A-1506-4021-8400-CC90F953D269}" type="sibTrans" cxnId="{99D3C8E1-4BCC-4C4E-90A2-66D5CCD7B377}">
      <dgm:prSet/>
      <dgm:spPr/>
      <dgm:t>
        <a:bodyPr/>
        <a:lstStyle/>
        <a:p>
          <a:endParaRPr lang="cs-CZ"/>
        </a:p>
      </dgm:t>
    </dgm:pt>
    <dgm:pt modelId="{45A826B9-E7C0-44A2-AC6D-C946EA757309}">
      <dgm:prSet phldrT="[Text]" phldr="1"/>
      <dgm:spPr/>
      <dgm:t>
        <a:bodyPr/>
        <a:lstStyle/>
        <a:p>
          <a:endParaRPr lang="cs-CZ" dirty="0"/>
        </a:p>
      </dgm:t>
    </dgm:pt>
    <dgm:pt modelId="{C8631D6C-4B01-431F-A2DB-EA78666C8705}" type="parTrans" cxnId="{36DA745B-160C-4897-AE2E-4D3A8CC0CF94}">
      <dgm:prSet/>
      <dgm:spPr/>
      <dgm:t>
        <a:bodyPr/>
        <a:lstStyle/>
        <a:p>
          <a:endParaRPr lang="cs-CZ"/>
        </a:p>
      </dgm:t>
    </dgm:pt>
    <dgm:pt modelId="{102958DB-C8CD-4AE6-8736-639A4C973958}" type="sibTrans" cxnId="{36DA745B-160C-4897-AE2E-4D3A8CC0CF94}">
      <dgm:prSet/>
      <dgm:spPr/>
      <dgm:t>
        <a:bodyPr/>
        <a:lstStyle/>
        <a:p>
          <a:endParaRPr lang="cs-CZ"/>
        </a:p>
      </dgm:t>
    </dgm:pt>
    <dgm:pt modelId="{624579CE-AB68-4468-BDD8-82D2A30BD017}">
      <dgm:prSet phldrT="[Text]" phldr="1"/>
      <dgm:spPr/>
      <dgm:t>
        <a:bodyPr/>
        <a:lstStyle/>
        <a:p>
          <a:endParaRPr lang="cs-CZ"/>
        </a:p>
      </dgm:t>
    </dgm:pt>
    <dgm:pt modelId="{8156263B-CADC-4390-9C16-F89E35795C4D}" type="parTrans" cxnId="{6C1A4D8F-4C70-4A48-AB45-6E948DD3A866}">
      <dgm:prSet/>
      <dgm:spPr/>
      <dgm:t>
        <a:bodyPr/>
        <a:lstStyle/>
        <a:p>
          <a:endParaRPr lang="cs-CZ"/>
        </a:p>
      </dgm:t>
    </dgm:pt>
    <dgm:pt modelId="{68B3CD6B-7ACF-40F5-A698-8CD0D74E164C}" type="sibTrans" cxnId="{6C1A4D8F-4C70-4A48-AB45-6E948DD3A866}">
      <dgm:prSet/>
      <dgm:spPr/>
      <dgm:t>
        <a:bodyPr/>
        <a:lstStyle/>
        <a:p>
          <a:endParaRPr lang="cs-CZ"/>
        </a:p>
      </dgm:t>
    </dgm:pt>
    <dgm:pt modelId="{D07F9103-042A-4D57-83DA-3672FE9BE9BF}">
      <dgm:prSet/>
      <dgm:spPr/>
      <dgm:t>
        <a:bodyPr/>
        <a:lstStyle/>
        <a:p>
          <a:endParaRPr lang="cs-CZ"/>
        </a:p>
      </dgm:t>
    </dgm:pt>
    <dgm:pt modelId="{60654EA4-AEFE-4D58-9641-50142CB69A47}" type="parTrans" cxnId="{305D14CF-3C02-4306-85BE-5430C50CA107}">
      <dgm:prSet/>
      <dgm:spPr/>
      <dgm:t>
        <a:bodyPr/>
        <a:lstStyle/>
        <a:p>
          <a:endParaRPr lang="cs-CZ"/>
        </a:p>
      </dgm:t>
    </dgm:pt>
    <dgm:pt modelId="{5E25330A-3BF4-4758-813C-E47E3A9FE775}" type="sibTrans" cxnId="{305D14CF-3C02-4306-85BE-5430C50CA107}">
      <dgm:prSet/>
      <dgm:spPr/>
      <dgm:t>
        <a:bodyPr/>
        <a:lstStyle/>
        <a:p>
          <a:endParaRPr lang="cs-CZ"/>
        </a:p>
      </dgm:t>
    </dgm:pt>
    <dgm:pt modelId="{EFC99E55-7E8D-4ACE-8640-87402FB734D9}">
      <dgm:prSet/>
      <dgm:spPr/>
      <dgm:t>
        <a:bodyPr/>
        <a:lstStyle/>
        <a:p>
          <a:endParaRPr lang="cs-CZ"/>
        </a:p>
      </dgm:t>
    </dgm:pt>
    <dgm:pt modelId="{1C650320-9C1A-4A95-A8E9-E2C179964E76}" type="parTrans" cxnId="{E860222B-8FB6-47ED-A881-9E0BFC26F24C}">
      <dgm:prSet/>
      <dgm:spPr/>
      <dgm:t>
        <a:bodyPr/>
        <a:lstStyle/>
        <a:p>
          <a:endParaRPr lang="cs-CZ"/>
        </a:p>
      </dgm:t>
    </dgm:pt>
    <dgm:pt modelId="{FB4B6EFA-56C1-4811-BE1F-DE78066BF9D4}" type="sibTrans" cxnId="{E860222B-8FB6-47ED-A881-9E0BFC26F24C}">
      <dgm:prSet/>
      <dgm:spPr/>
      <dgm:t>
        <a:bodyPr/>
        <a:lstStyle/>
        <a:p>
          <a:endParaRPr lang="cs-CZ"/>
        </a:p>
      </dgm:t>
    </dgm:pt>
    <dgm:pt modelId="{9CA1342D-8D63-479F-8364-D73B83CDBADB}">
      <dgm:prSet/>
      <dgm:spPr/>
      <dgm:t>
        <a:bodyPr/>
        <a:lstStyle/>
        <a:p>
          <a:endParaRPr lang="cs-CZ"/>
        </a:p>
      </dgm:t>
    </dgm:pt>
    <dgm:pt modelId="{7D54B549-5DBE-4A7D-B3A7-19787435C477}" type="parTrans" cxnId="{76A157E5-5D2A-4160-B2E2-64388AD9626B}">
      <dgm:prSet/>
      <dgm:spPr/>
      <dgm:t>
        <a:bodyPr/>
        <a:lstStyle/>
        <a:p>
          <a:endParaRPr lang="cs-CZ"/>
        </a:p>
      </dgm:t>
    </dgm:pt>
    <dgm:pt modelId="{29F2BCFB-BFBB-4AD9-8416-483818467477}" type="sibTrans" cxnId="{76A157E5-5D2A-4160-B2E2-64388AD9626B}">
      <dgm:prSet/>
      <dgm:spPr/>
      <dgm:t>
        <a:bodyPr/>
        <a:lstStyle/>
        <a:p>
          <a:endParaRPr lang="cs-CZ"/>
        </a:p>
      </dgm:t>
    </dgm:pt>
    <dgm:pt modelId="{FD628E92-FBEF-407E-9095-EF75535B14EA}" type="pres">
      <dgm:prSet presAssocID="{DCA8FCCF-F574-41DD-BBEA-2941AED37CE2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60450875-1E9A-4E65-B5C9-F9D3D7DEE031}" type="pres">
      <dgm:prSet presAssocID="{624579CE-AB68-4468-BDD8-82D2A30BD017}" presName="Accent6" presStyleCnt="0"/>
      <dgm:spPr/>
    </dgm:pt>
    <dgm:pt modelId="{6D909540-E4F0-41F1-802D-FA077A1C75E4}" type="pres">
      <dgm:prSet presAssocID="{624579CE-AB68-4468-BDD8-82D2A30BD017}" presName="Accent" presStyleLbl="node1" presStyleIdx="0" presStyleCnt="6"/>
      <dgm:spPr/>
    </dgm:pt>
    <dgm:pt modelId="{C0BAA9B0-7A5C-47F8-922F-2780FF507A4B}" type="pres">
      <dgm:prSet presAssocID="{624579CE-AB68-4468-BDD8-82D2A30BD017}" presName="ParentBackground6" presStyleCnt="0"/>
      <dgm:spPr/>
    </dgm:pt>
    <dgm:pt modelId="{C5DCF0B0-812F-4BD7-A178-57DB927BA457}" type="pres">
      <dgm:prSet presAssocID="{624579CE-AB68-4468-BDD8-82D2A30BD017}" presName="ParentBackground" presStyleLbl="fgAcc1" presStyleIdx="0" presStyleCnt="6"/>
      <dgm:spPr/>
      <dgm:t>
        <a:bodyPr/>
        <a:lstStyle/>
        <a:p>
          <a:endParaRPr lang="cs-CZ"/>
        </a:p>
      </dgm:t>
    </dgm:pt>
    <dgm:pt modelId="{A960C6CF-6007-40CD-B524-BB3BF3D432BB}" type="pres">
      <dgm:prSet presAssocID="{624579CE-AB68-4468-BDD8-82D2A30BD017}" presName="Parent6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E3203F-14D2-4E31-9329-B3F95AF0DD3E}" type="pres">
      <dgm:prSet presAssocID="{9CA1342D-8D63-479F-8364-D73B83CDBADB}" presName="Accent5" presStyleCnt="0"/>
      <dgm:spPr/>
    </dgm:pt>
    <dgm:pt modelId="{7C04B6C6-10AA-42BE-8AC6-BC79A40A3FAB}" type="pres">
      <dgm:prSet presAssocID="{9CA1342D-8D63-479F-8364-D73B83CDBADB}" presName="Accent" presStyleLbl="node1" presStyleIdx="1" presStyleCnt="6"/>
      <dgm:spPr/>
    </dgm:pt>
    <dgm:pt modelId="{64307511-4A96-4AF9-A205-874420B4F712}" type="pres">
      <dgm:prSet presAssocID="{9CA1342D-8D63-479F-8364-D73B83CDBADB}" presName="ParentBackground5" presStyleCnt="0"/>
      <dgm:spPr/>
    </dgm:pt>
    <dgm:pt modelId="{31EFEE46-47CC-4BEE-9CB5-781D07448F95}" type="pres">
      <dgm:prSet presAssocID="{9CA1342D-8D63-479F-8364-D73B83CDBADB}" presName="ParentBackground" presStyleLbl="fgAcc1" presStyleIdx="1" presStyleCnt="6"/>
      <dgm:spPr/>
      <dgm:t>
        <a:bodyPr/>
        <a:lstStyle/>
        <a:p>
          <a:endParaRPr lang="cs-CZ"/>
        </a:p>
      </dgm:t>
    </dgm:pt>
    <dgm:pt modelId="{E6DF2C47-B8ED-4902-B5CD-B9E602C85AC4}" type="pres">
      <dgm:prSet presAssocID="{9CA1342D-8D63-479F-8364-D73B83CDBADB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C1226F-27A9-448F-AB8E-032D67FF66B8}" type="pres">
      <dgm:prSet presAssocID="{45A826B9-E7C0-44A2-AC6D-C946EA757309}" presName="Accent4" presStyleCnt="0"/>
      <dgm:spPr/>
    </dgm:pt>
    <dgm:pt modelId="{90D0BBBE-4730-417A-9C6F-9F8F209EE5BF}" type="pres">
      <dgm:prSet presAssocID="{45A826B9-E7C0-44A2-AC6D-C946EA757309}" presName="Accent" presStyleLbl="node1" presStyleIdx="2" presStyleCnt="6"/>
      <dgm:spPr/>
    </dgm:pt>
    <dgm:pt modelId="{BC5D4054-25B7-45BD-915B-467999984D07}" type="pres">
      <dgm:prSet presAssocID="{45A826B9-E7C0-44A2-AC6D-C946EA757309}" presName="ParentBackground4" presStyleCnt="0"/>
      <dgm:spPr/>
    </dgm:pt>
    <dgm:pt modelId="{621BA095-C0B3-4E99-8AE8-3E78AC6A1136}" type="pres">
      <dgm:prSet presAssocID="{45A826B9-E7C0-44A2-AC6D-C946EA757309}" presName="ParentBackground" presStyleLbl="fgAcc1" presStyleIdx="2" presStyleCnt="6"/>
      <dgm:spPr/>
      <dgm:t>
        <a:bodyPr/>
        <a:lstStyle/>
        <a:p>
          <a:endParaRPr lang="cs-CZ"/>
        </a:p>
      </dgm:t>
    </dgm:pt>
    <dgm:pt modelId="{F79E4BA4-7ADC-4A24-B5AA-7E88520C3B4D}" type="pres">
      <dgm:prSet presAssocID="{45A826B9-E7C0-44A2-AC6D-C946EA757309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56410A-A6D9-46DF-B9B0-B7453719EAD5}" type="pres">
      <dgm:prSet presAssocID="{EFC99E55-7E8D-4ACE-8640-87402FB734D9}" presName="Accent3" presStyleCnt="0"/>
      <dgm:spPr/>
    </dgm:pt>
    <dgm:pt modelId="{FD2A1E1C-4450-44B1-8817-8C466E3A96E1}" type="pres">
      <dgm:prSet presAssocID="{EFC99E55-7E8D-4ACE-8640-87402FB734D9}" presName="Accent" presStyleLbl="node1" presStyleIdx="3" presStyleCnt="6"/>
      <dgm:spPr/>
    </dgm:pt>
    <dgm:pt modelId="{EF9CD1B9-3411-4467-B610-DE48590106B9}" type="pres">
      <dgm:prSet presAssocID="{EFC99E55-7E8D-4ACE-8640-87402FB734D9}" presName="ParentBackground3" presStyleCnt="0"/>
      <dgm:spPr/>
    </dgm:pt>
    <dgm:pt modelId="{253A60B9-72E0-497F-B130-D5D67F0CD597}" type="pres">
      <dgm:prSet presAssocID="{EFC99E55-7E8D-4ACE-8640-87402FB734D9}" presName="ParentBackground" presStyleLbl="fgAcc1" presStyleIdx="3" presStyleCnt="6"/>
      <dgm:spPr/>
      <dgm:t>
        <a:bodyPr/>
        <a:lstStyle/>
        <a:p>
          <a:endParaRPr lang="cs-CZ"/>
        </a:p>
      </dgm:t>
    </dgm:pt>
    <dgm:pt modelId="{B7776106-60E8-4878-859E-C329E48B15C2}" type="pres">
      <dgm:prSet presAssocID="{EFC99E55-7E8D-4ACE-8640-87402FB734D9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32F64F-21D5-4226-8791-0E1CC265F0B8}" type="pres">
      <dgm:prSet presAssocID="{D07F9103-042A-4D57-83DA-3672FE9BE9BF}" presName="Accent2" presStyleCnt="0"/>
      <dgm:spPr/>
    </dgm:pt>
    <dgm:pt modelId="{3F54D924-D56D-466C-9687-F35D264B6BDF}" type="pres">
      <dgm:prSet presAssocID="{D07F9103-042A-4D57-83DA-3672FE9BE9BF}" presName="Accent" presStyleLbl="node1" presStyleIdx="4" presStyleCnt="6"/>
      <dgm:spPr/>
    </dgm:pt>
    <dgm:pt modelId="{4BDB29EF-3528-4DA7-BE3B-E9023AFC5C2F}" type="pres">
      <dgm:prSet presAssocID="{D07F9103-042A-4D57-83DA-3672FE9BE9BF}" presName="ParentBackground2" presStyleCnt="0"/>
      <dgm:spPr/>
    </dgm:pt>
    <dgm:pt modelId="{A6F9B06D-8317-4A67-ACB7-B0B4BE4C788A}" type="pres">
      <dgm:prSet presAssocID="{D07F9103-042A-4D57-83DA-3672FE9BE9BF}" presName="ParentBackground" presStyleLbl="fgAcc1" presStyleIdx="4" presStyleCnt="6"/>
      <dgm:spPr/>
      <dgm:t>
        <a:bodyPr/>
        <a:lstStyle/>
        <a:p>
          <a:endParaRPr lang="cs-CZ"/>
        </a:p>
      </dgm:t>
    </dgm:pt>
    <dgm:pt modelId="{3E161E30-5540-4C5D-BEC9-E1D07832E27D}" type="pres">
      <dgm:prSet presAssocID="{D07F9103-042A-4D57-83DA-3672FE9BE9BF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239424-7DD2-4DFF-BEB2-8505BB23F0BE}" type="pres">
      <dgm:prSet presAssocID="{17866F54-CB2F-4A01-8DAE-3BEA65ADCB51}" presName="Accent1" presStyleCnt="0"/>
      <dgm:spPr/>
    </dgm:pt>
    <dgm:pt modelId="{9E5F698E-C00A-4294-9FAB-CB3BD9B59C53}" type="pres">
      <dgm:prSet presAssocID="{17866F54-CB2F-4A01-8DAE-3BEA65ADCB51}" presName="Accent" presStyleLbl="node1" presStyleIdx="5" presStyleCnt="6"/>
      <dgm:spPr/>
    </dgm:pt>
    <dgm:pt modelId="{D9BC459C-4140-49C8-B78F-0ADA97918E5D}" type="pres">
      <dgm:prSet presAssocID="{17866F54-CB2F-4A01-8DAE-3BEA65ADCB51}" presName="ParentBackground1" presStyleCnt="0"/>
      <dgm:spPr/>
    </dgm:pt>
    <dgm:pt modelId="{AED1153D-7980-4DA8-983E-31F96CF31FDF}" type="pres">
      <dgm:prSet presAssocID="{17866F54-CB2F-4A01-8DAE-3BEA65ADCB51}" presName="ParentBackground" presStyleLbl="fgAcc1" presStyleIdx="5" presStyleCnt="6"/>
      <dgm:spPr/>
      <dgm:t>
        <a:bodyPr/>
        <a:lstStyle/>
        <a:p>
          <a:endParaRPr lang="cs-CZ"/>
        </a:p>
      </dgm:t>
    </dgm:pt>
    <dgm:pt modelId="{129358AB-F83F-4162-A4B8-0CF55D275F2C}" type="pres">
      <dgm:prSet presAssocID="{17866F54-CB2F-4A01-8DAE-3BEA65ADCB51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90C4221-8672-4764-8DA2-5D039A2C932B}" type="presOf" srcId="{DCA8FCCF-F574-41DD-BBEA-2941AED37CE2}" destId="{FD628E92-FBEF-407E-9095-EF75535B14EA}" srcOrd="0" destOrd="0" presId="urn:microsoft.com/office/officeart/2011/layout/CircleProcess"/>
    <dgm:cxn modelId="{3D2DF6C8-9DA3-470D-A9BF-D8A221681085}" type="presOf" srcId="{9CA1342D-8D63-479F-8364-D73B83CDBADB}" destId="{E6DF2C47-B8ED-4902-B5CD-B9E602C85AC4}" srcOrd="1" destOrd="0" presId="urn:microsoft.com/office/officeart/2011/layout/CircleProcess"/>
    <dgm:cxn modelId="{C1C53A58-09A9-4992-887E-B17A30870DF2}" type="presOf" srcId="{D07F9103-042A-4D57-83DA-3672FE9BE9BF}" destId="{3E161E30-5540-4C5D-BEC9-E1D07832E27D}" srcOrd="1" destOrd="0" presId="urn:microsoft.com/office/officeart/2011/layout/CircleProcess"/>
    <dgm:cxn modelId="{305D14CF-3C02-4306-85BE-5430C50CA107}" srcId="{DCA8FCCF-F574-41DD-BBEA-2941AED37CE2}" destId="{D07F9103-042A-4D57-83DA-3672FE9BE9BF}" srcOrd="1" destOrd="0" parTransId="{60654EA4-AEFE-4D58-9641-50142CB69A47}" sibTransId="{5E25330A-3BF4-4758-813C-E47E3A9FE775}"/>
    <dgm:cxn modelId="{1D62CD0A-EC33-41FC-9F61-2160FC4CA412}" type="presOf" srcId="{45A826B9-E7C0-44A2-AC6D-C946EA757309}" destId="{621BA095-C0B3-4E99-8AE8-3E78AC6A1136}" srcOrd="0" destOrd="0" presId="urn:microsoft.com/office/officeart/2011/layout/CircleProcess"/>
    <dgm:cxn modelId="{4850DE3E-9D19-4216-9FC6-FC6227BD99D1}" type="presOf" srcId="{EFC99E55-7E8D-4ACE-8640-87402FB734D9}" destId="{253A60B9-72E0-497F-B130-D5D67F0CD597}" srcOrd="0" destOrd="0" presId="urn:microsoft.com/office/officeart/2011/layout/CircleProcess"/>
    <dgm:cxn modelId="{AD37D448-0035-4652-9447-97B9374BAFCB}" type="presOf" srcId="{17866F54-CB2F-4A01-8DAE-3BEA65ADCB51}" destId="{129358AB-F83F-4162-A4B8-0CF55D275F2C}" srcOrd="1" destOrd="0" presId="urn:microsoft.com/office/officeart/2011/layout/CircleProcess"/>
    <dgm:cxn modelId="{FAC78717-EB7A-4FB5-BBEA-BB0A2D7B2C38}" type="presOf" srcId="{9CA1342D-8D63-479F-8364-D73B83CDBADB}" destId="{31EFEE46-47CC-4BEE-9CB5-781D07448F95}" srcOrd="0" destOrd="0" presId="urn:microsoft.com/office/officeart/2011/layout/CircleProcess"/>
    <dgm:cxn modelId="{02E1E72D-73B0-4ACA-A468-F506D32A8045}" type="presOf" srcId="{17866F54-CB2F-4A01-8DAE-3BEA65ADCB51}" destId="{AED1153D-7980-4DA8-983E-31F96CF31FDF}" srcOrd="0" destOrd="0" presId="urn:microsoft.com/office/officeart/2011/layout/CircleProcess"/>
    <dgm:cxn modelId="{E860222B-8FB6-47ED-A881-9E0BFC26F24C}" srcId="{DCA8FCCF-F574-41DD-BBEA-2941AED37CE2}" destId="{EFC99E55-7E8D-4ACE-8640-87402FB734D9}" srcOrd="2" destOrd="0" parTransId="{1C650320-9C1A-4A95-A8E9-E2C179964E76}" sibTransId="{FB4B6EFA-56C1-4811-BE1F-DE78066BF9D4}"/>
    <dgm:cxn modelId="{68FCE839-DDE9-4405-9866-6F0B98958BF7}" type="presOf" srcId="{EFC99E55-7E8D-4ACE-8640-87402FB734D9}" destId="{B7776106-60E8-4878-859E-C329E48B15C2}" srcOrd="1" destOrd="0" presId="urn:microsoft.com/office/officeart/2011/layout/CircleProcess"/>
    <dgm:cxn modelId="{7F48A2C9-C62C-471E-815F-E8525F031555}" type="presOf" srcId="{624579CE-AB68-4468-BDD8-82D2A30BD017}" destId="{A960C6CF-6007-40CD-B524-BB3BF3D432BB}" srcOrd="1" destOrd="0" presId="urn:microsoft.com/office/officeart/2011/layout/CircleProcess"/>
    <dgm:cxn modelId="{36DA745B-160C-4897-AE2E-4D3A8CC0CF94}" srcId="{DCA8FCCF-F574-41DD-BBEA-2941AED37CE2}" destId="{45A826B9-E7C0-44A2-AC6D-C946EA757309}" srcOrd="3" destOrd="0" parTransId="{C8631D6C-4B01-431F-A2DB-EA78666C8705}" sibTransId="{102958DB-C8CD-4AE6-8736-639A4C973958}"/>
    <dgm:cxn modelId="{6C1A4D8F-4C70-4A48-AB45-6E948DD3A866}" srcId="{DCA8FCCF-F574-41DD-BBEA-2941AED37CE2}" destId="{624579CE-AB68-4468-BDD8-82D2A30BD017}" srcOrd="5" destOrd="0" parTransId="{8156263B-CADC-4390-9C16-F89E35795C4D}" sibTransId="{68B3CD6B-7ACF-40F5-A698-8CD0D74E164C}"/>
    <dgm:cxn modelId="{1B4813C1-7177-438C-BF53-D7666CB7363B}" type="presOf" srcId="{624579CE-AB68-4468-BDD8-82D2A30BD017}" destId="{C5DCF0B0-812F-4BD7-A178-57DB927BA457}" srcOrd="0" destOrd="0" presId="urn:microsoft.com/office/officeart/2011/layout/CircleProcess"/>
    <dgm:cxn modelId="{82A5FB02-DF2E-4FAF-8A0B-8F4E109F4144}" type="presOf" srcId="{45A826B9-E7C0-44A2-AC6D-C946EA757309}" destId="{F79E4BA4-7ADC-4A24-B5AA-7E88520C3B4D}" srcOrd="1" destOrd="0" presId="urn:microsoft.com/office/officeart/2011/layout/CircleProcess"/>
    <dgm:cxn modelId="{99D3C8E1-4BCC-4C4E-90A2-66D5CCD7B377}" srcId="{DCA8FCCF-F574-41DD-BBEA-2941AED37CE2}" destId="{17866F54-CB2F-4A01-8DAE-3BEA65ADCB51}" srcOrd="0" destOrd="0" parTransId="{08BAD8C7-8003-478F-B5CD-17E2DF00B30A}" sibTransId="{E6B0095A-1506-4021-8400-CC90F953D269}"/>
    <dgm:cxn modelId="{76A157E5-5D2A-4160-B2E2-64388AD9626B}" srcId="{DCA8FCCF-F574-41DD-BBEA-2941AED37CE2}" destId="{9CA1342D-8D63-479F-8364-D73B83CDBADB}" srcOrd="4" destOrd="0" parTransId="{7D54B549-5DBE-4A7D-B3A7-19787435C477}" sibTransId="{29F2BCFB-BFBB-4AD9-8416-483818467477}"/>
    <dgm:cxn modelId="{E145B7D9-6E3B-4DA0-AD6A-94796E03CC84}" type="presOf" srcId="{D07F9103-042A-4D57-83DA-3672FE9BE9BF}" destId="{A6F9B06D-8317-4A67-ACB7-B0B4BE4C788A}" srcOrd="0" destOrd="0" presId="urn:microsoft.com/office/officeart/2011/layout/CircleProcess"/>
    <dgm:cxn modelId="{6C5C69F1-4A77-45B6-A280-763E2DC38A36}" type="presParOf" srcId="{FD628E92-FBEF-407E-9095-EF75535B14EA}" destId="{60450875-1E9A-4E65-B5C9-F9D3D7DEE031}" srcOrd="0" destOrd="0" presId="urn:microsoft.com/office/officeart/2011/layout/CircleProcess"/>
    <dgm:cxn modelId="{4A0B4733-5940-4075-895E-2A1BAE323CC7}" type="presParOf" srcId="{60450875-1E9A-4E65-B5C9-F9D3D7DEE031}" destId="{6D909540-E4F0-41F1-802D-FA077A1C75E4}" srcOrd="0" destOrd="0" presId="urn:microsoft.com/office/officeart/2011/layout/CircleProcess"/>
    <dgm:cxn modelId="{A8BDB644-8F6A-4F72-8408-5299AEFA82B6}" type="presParOf" srcId="{FD628E92-FBEF-407E-9095-EF75535B14EA}" destId="{C0BAA9B0-7A5C-47F8-922F-2780FF507A4B}" srcOrd="1" destOrd="0" presId="urn:microsoft.com/office/officeart/2011/layout/CircleProcess"/>
    <dgm:cxn modelId="{F5CBD634-117C-4333-A327-1048002FB05E}" type="presParOf" srcId="{C0BAA9B0-7A5C-47F8-922F-2780FF507A4B}" destId="{C5DCF0B0-812F-4BD7-A178-57DB927BA457}" srcOrd="0" destOrd="0" presId="urn:microsoft.com/office/officeart/2011/layout/CircleProcess"/>
    <dgm:cxn modelId="{ED2D8DAF-F052-4C20-904B-8AA3885DF48E}" type="presParOf" srcId="{FD628E92-FBEF-407E-9095-EF75535B14EA}" destId="{A960C6CF-6007-40CD-B524-BB3BF3D432BB}" srcOrd="2" destOrd="0" presId="urn:microsoft.com/office/officeart/2011/layout/CircleProcess"/>
    <dgm:cxn modelId="{229CDB74-9A16-4D87-B25D-5BF6DA9D6CF4}" type="presParOf" srcId="{FD628E92-FBEF-407E-9095-EF75535B14EA}" destId="{40E3203F-14D2-4E31-9329-B3F95AF0DD3E}" srcOrd="3" destOrd="0" presId="urn:microsoft.com/office/officeart/2011/layout/CircleProcess"/>
    <dgm:cxn modelId="{0D872032-57B8-4465-8F58-7A5007DC419F}" type="presParOf" srcId="{40E3203F-14D2-4E31-9329-B3F95AF0DD3E}" destId="{7C04B6C6-10AA-42BE-8AC6-BC79A40A3FAB}" srcOrd="0" destOrd="0" presId="urn:microsoft.com/office/officeart/2011/layout/CircleProcess"/>
    <dgm:cxn modelId="{D397D2F2-1DD0-4161-90DE-0B542BE17B1F}" type="presParOf" srcId="{FD628E92-FBEF-407E-9095-EF75535B14EA}" destId="{64307511-4A96-4AF9-A205-874420B4F712}" srcOrd="4" destOrd="0" presId="urn:microsoft.com/office/officeart/2011/layout/CircleProcess"/>
    <dgm:cxn modelId="{9657F970-D085-4C82-A9D7-BA45B7DAB25D}" type="presParOf" srcId="{64307511-4A96-4AF9-A205-874420B4F712}" destId="{31EFEE46-47CC-4BEE-9CB5-781D07448F95}" srcOrd="0" destOrd="0" presId="urn:microsoft.com/office/officeart/2011/layout/CircleProcess"/>
    <dgm:cxn modelId="{1B40FB69-5EF1-475F-918D-D371CF96019D}" type="presParOf" srcId="{FD628E92-FBEF-407E-9095-EF75535B14EA}" destId="{E6DF2C47-B8ED-4902-B5CD-B9E602C85AC4}" srcOrd="5" destOrd="0" presId="urn:microsoft.com/office/officeart/2011/layout/CircleProcess"/>
    <dgm:cxn modelId="{907EBE77-1D21-487C-978A-F2E40ECBCFA8}" type="presParOf" srcId="{FD628E92-FBEF-407E-9095-EF75535B14EA}" destId="{2FC1226F-27A9-448F-AB8E-032D67FF66B8}" srcOrd="6" destOrd="0" presId="urn:microsoft.com/office/officeart/2011/layout/CircleProcess"/>
    <dgm:cxn modelId="{FE0F4A2D-BD81-41D9-82FB-83BDA111DD56}" type="presParOf" srcId="{2FC1226F-27A9-448F-AB8E-032D67FF66B8}" destId="{90D0BBBE-4730-417A-9C6F-9F8F209EE5BF}" srcOrd="0" destOrd="0" presId="urn:microsoft.com/office/officeart/2011/layout/CircleProcess"/>
    <dgm:cxn modelId="{9478B234-4095-4F9E-999E-58B71FAA0ECE}" type="presParOf" srcId="{FD628E92-FBEF-407E-9095-EF75535B14EA}" destId="{BC5D4054-25B7-45BD-915B-467999984D07}" srcOrd="7" destOrd="0" presId="urn:microsoft.com/office/officeart/2011/layout/CircleProcess"/>
    <dgm:cxn modelId="{586675A7-A647-4470-A0BD-FBE25ED4416B}" type="presParOf" srcId="{BC5D4054-25B7-45BD-915B-467999984D07}" destId="{621BA095-C0B3-4E99-8AE8-3E78AC6A1136}" srcOrd="0" destOrd="0" presId="urn:microsoft.com/office/officeart/2011/layout/CircleProcess"/>
    <dgm:cxn modelId="{1035DD09-87A2-4ED6-8ED2-B33AAC114ADD}" type="presParOf" srcId="{FD628E92-FBEF-407E-9095-EF75535B14EA}" destId="{F79E4BA4-7ADC-4A24-B5AA-7E88520C3B4D}" srcOrd="8" destOrd="0" presId="urn:microsoft.com/office/officeart/2011/layout/CircleProcess"/>
    <dgm:cxn modelId="{F8A9C660-BA94-44BD-A0E0-9047BF356B07}" type="presParOf" srcId="{FD628E92-FBEF-407E-9095-EF75535B14EA}" destId="{9856410A-A6D9-46DF-B9B0-B7453719EAD5}" srcOrd="9" destOrd="0" presId="urn:microsoft.com/office/officeart/2011/layout/CircleProcess"/>
    <dgm:cxn modelId="{B9738D0F-6C94-47FC-9BEC-271C3A15B29D}" type="presParOf" srcId="{9856410A-A6D9-46DF-B9B0-B7453719EAD5}" destId="{FD2A1E1C-4450-44B1-8817-8C466E3A96E1}" srcOrd="0" destOrd="0" presId="urn:microsoft.com/office/officeart/2011/layout/CircleProcess"/>
    <dgm:cxn modelId="{BB6ED9B4-59E7-4BC2-9910-57A6CEADB117}" type="presParOf" srcId="{FD628E92-FBEF-407E-9095-EF75535B14EA}" destId="{EF9CD1B9-3411-4467-B610-DE48590106B9}" srcOrd="10" destOrd="0" presId="urn:microsoft.com/office/officeart/2011/layout/CircleProcess"/>
    <dgm:cxn modelId="{1FB89097-7CDB-49DA-8CB7-73B227A2D31F}" type="presParOf" srcId="{EF9CD1B9-3411-4467-B610-DE48590106B9}" destId="{253A60B9-72E0-497F-B130-D5D67F0CD597}" srcOrd="0" destOrd="0" presId="urn:microsoft.com/office/officeart/2011/layout/CircleProcess"/>
    <dgm:cxn modelId="{4F77CF2C-FBB0-4BAA-A99A-9EA96F09E93B}" type="presParOf" srcId="{FD628E92-FBEF-407E-9095-EF75535B14EA}" destId="{B7776106-60E8-4878-859E-C329E48B15C2}" srcOrd="11" destOrd="0" presId="urn:microsoft.com/office/officeart/2011/layout/CircleProcess"/>
    <dgm:cxn modelId="{F001E126-4202-4D15-9BC6-8C723AE2743C}" type="presParOf" srcId="{FD628E92-FBEF-407E-9095-EF75535B14EA}" destId="{D132F64F-21D5-4226-8791-0E1CC265F0B8}" srcOrd="12" destOrd="0" presId="urn:microsoft.com/office/officeart/2011/layout/CircleProcess"/>
    <dgm:cxn modelId="{D1556BE4-A97F-4D1D-9573-28A4770357E8}" type="presParOf" srcId="{D132F64F-21D5-4226-8791-0E1CC265F0B8}" destId="{3F54D924-D56D-466C-9687-F35D264B6BDF}" srcOrd="0" destOrd="0" presId="urn:microsoft.com/office/officeart/2011/layout/CircleProcess"/>
    <dgm:cxn modelId="{4F3F0CD3-B079-492F-B0A8-0B49EA914BB7}" type="presParOf" srcId="{FD628E92-FBEF-407E-9095-EF75535B14EA}" destId="{4BDB29EF-3528-4DA7-BE3B-E9023AFC5C2F}" srcOrd="13" destOrd="0" presId="urn:microsoft.com/office/officeart/2011/layout/CircleProcess"/>
    <dgm:cxn modelId="{0F2A355F-8564-4C6E-AA60-D5ED30E68421}" type="presParOf" srcId="{4BDB29EF-3528-4DA7-BE3B-E9023AFC5C2F}" destId="{A6F9B06D-8317-4A67-ACB7-B0B4BE4C788A}" srcOrd="0" destOrd="0" presId="urn:microsoft.com/office/officeart/2011/layout/CircleProcess"/>
    <dgm:cxn modelId="{B4DC17C9-6D2E-4393-A12F-E22B1F9006FC}" type="presParOf" srcId="{FD628E92-FBEF-407E-9095-EF75535B14EA}" destId="{3E161E30-5540-4C5D-BEC9-E1D07832E27D}" srcOrd="14" destOrd="0" presId="urn:microsoft.com/office/officeart/2011/layout/CircleProcess"/>
    <dgm:cxn modelId="{B4E63332-3F3F-4F68-A1AF-15D36E02D728}" type="presParOf" srcId="{FD628E92-FBEF-407E-9095-EF75535B14EA}" destId="{E4239424-7DD2-4DFF-BEB2-8505BB23F0BE}" srcOrd="15" destOrd="0" presId="urn:microsoft.com/office/officeart/2011/layout/CircleProcess"/>
    <dgm:cxn modelId="{C16FC8D7-E08F-4BCB-85BB-3B55B06DCE7F}" type="presParOf" srcId="{E4239424-7DD2-4DFF-BEB2-8505BB23F0BE}" destId="{9E5F698E-C00A-4294-9FAB-CB3BD9B59C53}" srcOrd="0" destOrd="0" presId="urn:microsoft.com/office/officeart/2011/layout/CircleProcess"/>
    <dgm:cxn modelId="{5E019AC4-CA2A-47C8-A5A7-AFCBABCB2504}" type="presParOf" srcId="{FD628E92-FBEF-407E-9095-EF75535B14EA}" destId="{D9BC459C-4140-49C8-B78F-0ADA97918E5D}" srcOrd="16" destOrd="0" presId="urn:microsoft.com/office/officeart/2011/layout/CircleProcess"/>
    <dgm:cxn modelId="{9D38711E-92BF-4F1D-A86E-C8679F249B4E}" type="presParOf" srcId="{D9BC459C-4140-49C8-B78F-0ADA97918E5D}" destId="{AED1153D-7980-4DA8-983E-31F96CF31FDF}" srcOrd="0" destOrd="0" presId="urn:microsoft.com/office/officeart/2011/layout/CircleProcess"/>
    <dgm:cxn modelId="{6E3971B5-1498-47BD-A6FF-44EBB3AB5892}" type="presParOf" srcId="{FD628E92-FBEF-407E-9095-EF75535B14EA}" destId="{129358AB-F83F-4162-A4B8-0CF55D275F2C}" srcOrd="17" destOrd="0" presId="urn:microsoft.com/office/officeart/2011/layout/CircleProcess"/>
  </dgm:cxnLst>
  <dgm:bg>
    <a:solidFill>
      <a:srgbClr val="00B050"/>
    </a:solidFill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VY_32_INOVACE_10_Matematické hádanky 10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Matematické hádanky 10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3D2E282-C26E-49D5-BCA1-B63E29AFAB66}">
      <dsp:nvSpPr>
        <dsp:cNvPr id="0" name=""/>
        <dsp:cNvSpPr/>
      </dsp:nvSpPr>
      <dsp:spPr>
        <a:xfrm>
          <a:off x="808895" y="1047"/>
          <a:ext cx="1739949" cy="104396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solidFill>
                <a:srgbClr val="7030A0"/>
              </a:solidFill>
            </a:rPr>
            <a:t>78</a:t>
          </a:r>
          <a:endParaRPr lang="cs-CZ" sz="4500" kern="1200" dirty="0">
            <a:solidFill>
              <a:srgbClr val="7030A0"/>
            </a:solidFill>
          </a:endParaRPr>
        </a:p>
      </dsp:txBody>
      <dsp:txXfrm>
        <a:off x="808895" y="1047"/>
        <a:ext cx="1739949" cy="1043969"/>
      </dsp:txXfrm>
    </dsp:sp>
    <dsp:sp modelId="{FBBF1B6F-A95A-486B-98F5-34AD02D1BBC0}">
      <dsp:nvSpPr>
        <dsp:cNvPr id="0" name=""/>
        <dsp:cNvSpPr/>
      </dsp:nvSpPr>
      <dsp:spPr>
        <a:xfrm rot="43972">
          <a:off x="2639878" y="320973"/>
          <a:ext cx="219347" cy="4315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43972">
        <a:off x="2639878" y="320973"/>
        <a:ext cx="219347" cy="431507"/>
      </dsp:txXfrm>
    </dsp:sp>
    <dsp:sp modelId="{5226D41E-D244-473D-A05E-B8A80BEFA870}">
      <dsp:nvSpPr>
        <dsp:cNvPr id="0" name=""/>
        <dsp:cNvSpPr/>
      </dsp:nvSpPr>
      <dsp:spPr>
        <a:xfrm>
          <a:off x="2962674" y="28597"/>
          <a:ext cx="1739949" cy="1043969"/>
        </a:xfrm>
        <a:prstGeom prst="roundRect">
          <a:avLst>
            <a:gd name="adj" fmla="val 10000"/>
          </a:avLst>
        </a:prstGeom>
        <a:solidFill>
          <a:schemeClr val="accent5">
            <a:hueOff val="-1655646"/>
            <a:satOff val="6635"/>
            <a:lumOff val="1438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solidFill>
                <a:srgbClr val="7030A0"/>
              </a:solidFill>
            </a:rPr>
            <a:t>88</a:t>
          </a:r>
          <a:endParaRPr lang="cs-CZ" sz="4500" kern="1200" dirty="0">
            <a:solidFill>
              <a:srgbClr val="7030A0"/>
            </a:solidFill>
          </a:endParaRPr>
        </a:p>
      </dsp:txBody>
      <dsp:txXfrm>
        <a:off x="2962674" y="28597"/>
        <a:ext cx="1739949" cy="1043969"/>
      </dsp:txXfrm>
    </dsp:sp>
    <dsp:sp modelId="{04C6ADB5-7A4E-4686-B325-D6943363B2BC}">
      <dsp:nvSpPr>
        <dsp:cNvPr id="0" name=""/>
        <dsp:cNvSpPr/>
      </dsp:nvSpPr>
      <dsp:spPr>
        <a:xfrm>
          <a:off x="4937664" y="334828"/>
          <a:ext cx="566232" cy="4315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4937664" y="334828"/>
        <a:ext cx="566232" cy="431507"/>
      </dsp:txXfrm>
    </dsp:sp>
    <dsp:sp modelId="{8FBAE7C2-A135-4C6E-B85A-AF770FCA4E11}">
      <dsp:nvSpPr>
        <dsp:cNvPr id="0" name=""/>
        <dsp:cNvSpPr/>
      </dsp:nvSpPr>
      <dsp:spPr>
        <a:xfrm>
          <a:off x="5770988" y="28597"/>
          <a:ext cx="1739949" cy="1043969"/>
        </a:xfrm>
        <a:prstGeom prst="roundRect">
          <a:avLst>
            <a:gd name="adj" fmla="val 1000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solidFill>
                <a:srgbClr val="7030A0"/>
              </a:solidFill>
            </a:rPr>
            <a:t>68</a:t>
          </a:r>
          <a:endParaRPr lang="cs-CZ" sz="4500" kern="1200" dirty="0">
            <a:solidFill>
              <a:srgbClr val="7030A0"/>
            </a:solidFill>
          </a:endParaRPr>
        </a:p>
      </dsp:txBody>
      <dsp:txXfrm>
        <a:off x="5770988" y="28597"/>
        <a:ext cx="1739949" cy="1043969"/>
      </dsp:txXfrm>
    </dsp:sp>
    <dsp:sp modelId="{21A0F36D-D0F0-4CC5-93A5-92977BB4E3D5}">
      <dsp:nvSpPr>
        <dsp:cNvPr id="0" name=""/>
        <dsp:cNvSpPr/>
      </dsp:nvSpPr>
      <dsp:spPr>
        <a:xfrm rot="5580982">
          <a:off x="6418995" y="1181001"/>
          <a:ext cx="354759" cy="4315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5580982">
        <a:off x="6418995" y="1181001"/>
        <a:ext cx="354759" cy="431507"/>
      </dsp:txXfrm>
    </dsp:sp>
    <dsp:sp modelId="{A35756BE-A86C-4456-905F-E5ED40964C53}">
      <dsp:nvSpPr>
        <dsp:cNvPr id="0" name=""/>
        <dsp:cNvSpPr/>
      </dsp:nvSpPr>
      <dsp:spPr>
        <a:xfrm>
          <a:off x="5680754" y="1740996"/>
          <a:ext cx="1739949" cy="1043969"/>
        </a:xfrm>
        <a:prstGeom prst="roundRect">
          <a:avLst>
            <a:gd name="adj" fmla="val 1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solidFill>
                <a:srgbClr val="7030A0"/>
              </a:solidFill>
            </a:rPr>
            <a:t>78</a:t>
          </a:r>
          <a:endParaRPr lang="cs-CZ" sz="4500" kern="1200" dirty="0">
            <a:solidFill>
              <a:srgbClr val="7030A0"/>
            </a:solidFill>
          </a:endParaRPr>
        </a:p>
      </dsp:txBody>
      <dsp:txXfrm>
        <a:off x="5680754" y="1740996"/>
        <a:ext cx="1739949" cy="1043969"/>
      </dsp:txXfrm>
    </dsp:sp>
    <dsp:sp modelId="{62D12193-38DB-47DC-8729-AE27616CE417}">
      <dsp:nvSpPr>
        <dsp:cNvPr id="0" name=""/>
        <dsp:cNvSpPr/>
      </dsp:nvSpPr>
      <dsp:spPr>
        <a:xfrm rot="10800000">
          <a:off x="5158769" y="2047227"/>
          <a:ext cx="368869" cy="4315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0800000">
        <a:off x="5158769" y="2047227"/>
        <a:ext cx="368869" cy="431507"/>
      </dsp:txXfrm>
    </dsp:sp>
    <dsp:sp modelId="{97F6D7E0-6B12-40BD-87F6-CBF5F03F14C1}">
      <dsp:nvSpPr>
        <dsp:cNvPr id="0" name=""/>
        <dsp:cNvSpPr/>
      </dsp:nvSpPr>
      <dsp:spPr>
        <a:xfrm>
          <a:off x="3244825" y="1740996"/>
          <a:ext cx="1739949" cy="1043969"/>
        </a:xfrm>
        <a:prstGeom prst="roundRect">
          <a:avLst>
            <a:gd name="adj" fmla="val 1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solidFill>
                <a:srgbClr val="7030A0"/>
              </a:solidFill>
            </a:rPr>
            <a:t>58</a:t>
          </a:r>
          <a:endParaRPr lang="cs-CZ" sz="4500" kern="1200" dirty="0">
            <a:solidFill>
              <a:srgbClr val="7030A0"/>
            </a:solidFill>
          </a:endParaRPr>
        </a:p>
      </dsp:txBody>
      <dsp:txXfrm>
        <a:off x="3244825" y="1740996"/>
        <a:ext cx="1739949" cy="1043969"/>
      </dsp:txXfrm>
    </dsp:sp>
    <dsp:sp modelId="{F739C43B-2E83-4125-BA0F-5657B5610C2C}">
      <dsp:nvSpPr>
        <dsp:cNvPr id="0" name=""/>
        <dsp:cNvSpPr/>
      </dsp:nvSpPr>
      <dsp:spPr>
        <a:xfrm rot="10892770">
          <a:off x="2987988" y="2019262"/>
          <a:ext cx="181540" cy="4315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 rot="10892770">
        <a:off x="2987988" y="2019262"/>
        <a:ext cx="181540" cy="431507"/>
      </dsp:txXfrm>
    </dsp:sp>
    <dsp:sp modelId="{DCCF984A-AD14-4674-B17E-3DE20AE6B006}">
      <dsp:nvSpPr>
        <dsp:cNvPr id="0" name=""/>
        <dsp:cNvSpPr/>
      </dsp:nvSpPr>
      <dsp:spPr>
        <a:xfrm>
          <a:off x="1162470" y="1684789"/>
          <a:ext cx="1739949" cy="1043969"/>
        </a:xfrm>
        <a:prstGeom prst="roundRect">
          <a:avLst>
            <a:gd name="adj" fmla="val 10000"/>
          </a:avLst>
        </a:prstGeom>
        <a:solidFill>
          <a:schemeClr val="accent5">
            <a:hueOff val="-8278230"/>
            <a:satOff val="33176"/>
            <a:lumOff val="719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solidFill>
                <a:srgbClr val="7030A0"/>
              </a:solidFill>
            </a:rPr>
            <a:t>?</a:t>
          </a:r>
          <a:endParaRPr lang="cs-CZ" sz="4500" kern="1200" dirty="0">
            <a:solidFill>
              <a:srgbClr val="7030A0"/>
            </a:solidFill>
          </a:endParaRPr>
        </a:p>
      </dsp:txBody>
      <dsp:txXfrm>
        <a:off x="1162470" y="1684789"/>
        <a:ext cx="1739949" cy="1043969"/>
      </dsp:txXfrm>
    </dsp:sp>
    <dsp:sp modelId="{6A70313C-E326-4FD2-812D-A1214AB77E10}">
      <dsp:nvSpPr>
        <dsp:cNvPr id="0" name=""/>
        <dsp:cNvSpPr/>
      </dsp:nvSpPr>
      <dsp:spPr>
        <a:xfrm rot="6068180">
          <a:off x="1654724" y="2877816"/>
          <a:ext cx="406309" cy="4315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  <a:sp3d z="-52400" extrusionH="1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6068180">
        <a:off x="1654724" y="2877816"/>
        <a:ext cx="406309" cy="431507"/>
      </dsp:txXfrm>
    </dsp:sp>
    <dsp:sp modelId="{73398E17-B2FB-49C1-AE52-AD94247CED59}">
      <dsp:nvSpPr>
        <dsp:cNvPr id="0" name=""/>
        <dsp:cNvSpPr/>
      </dsp:nvSpPr>
      <dsp:spPr>
        <a:xfrm>
          <a:off x="808895" y="3480946"/>
          <a:ext cx="1739949" cy="1043969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>
              <a:solidFill>
                <a:srgbClr val="7030A0"/>
              </a:solidFill>
            </a:rPr>
            <a:t>?</a:t>
          </a:r>
          <a:endParaRPr lang="cs-CZ" sz="4500" kern="1200" dirty="0">
            <a:solidFill>
              <a:srgbClr val="7030A0"/>
            </a:solidFill>
          </a:endParaRPr>
        </a:p>
      </dsp:txBody>
      <dsp:txXfrm>
        <a:off x="808895" y="3480946"/>
        <a:ext cx="1739949" cy="1043969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F8F25D1-C477-4A68-8AF7-6867D934EC87}">
      <dsp:nvSpPr>
        <dsp:cNvPr id="0" name=""/>
        <dsp:cNvSpPr/>
      </dsp:nvSpPr>
      <dsp:spPr>
        <a:xfrm>
          <a:off x="7051922" y="1524482"/>
          <a:ext cx="1086871" cy="108653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17F2C1-C152-4A7E-AD92-9FA3B1DBCA07}">
      <dsp:nvSpPr>
        <dsp:cNvPr id="0" name=""/>
        <dsp:cNvSpPr/>
      </dsp:nvSpPr>
      <dsp:spPr>
        <a:xfrm>
          <a:off x="7088847" y="1560706"/>
          <a:ext cx="1013825" cy="101409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?</a:t>
          </a:r>
          <a:endParaRPr lang="cs-CZ" sz="2500" kern="1200" dirty="0"/>
        </a:p>
      </dsp:txBody>
      <dsp:txXfrm>
        <a:off x="7233335" y="1705603"/>
        <a:ext cx="724046" cy="724295"/>
      </dsp:txXfrm>
    </dsp:sp>
    <dsp:sp modelId="{B9EEFAC0-6161-47BE-ACB0-55259340C54F}">
      <dsp:nvSpPr>
        <dsp:cNvPr id="0" name=""/>
        <dsp:cNvSpPr/>
      </dsp:nvSpPr>
      <dsp:spPr>
        <a:xfrm rot="2700000">
          <a:off x="5929469" y="1524359"/>
          <a:ext cx="1086592" cy="1086592"/>
        </a:xfrm>
        <a:prstGeom prst="teardrop">
          <a:avLst>
            <a:gd name="adj" fmla="val 100000"/>
          </a:avLst>
        </a:prstGeom>
        <a:solidFill>
          <a:schemeClr val="accent5">
            <a:hueOff val="-1655646"/>
            <a:satOff val="6635"/>
            <a:lumOff val="1438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90B18-B48B-49DC-A16C-ACBC2078691F}">
      <dsp:nvSpPr>
        <dsp:cNvPr id="0" name=""/>
        <dsp:cNvSpPr/>
      </dsp:nvSpPr>
      <dsp:spPr>
        <a:xfrm>
          <a:off x="5965853" y="1560706"/>
          <a:ext cx="1013825" cy="101409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?</a:t>
          </a:r>
          <a:endParaRPr lang="cs-CZ" sz="2500" kern="1200" dirty="0"/>
        </a:p>
      </dsp:txBody>
      <dsp:txXfrm>
        <a:off x="6110341" y="1705603"/>
        <a:ext cx="724046" cy="724295"/>
      </dsp:txXfrm>
    </dsp:sp>
    <dsp:sp modelId="{64946D5B-0B14-4575-8C35-913033BC7743}">
      <dsp:nvSpPr>
        <dsp:cNvPr id="0" name=""/>
        <dsp:cNvSpPr/>
      </dsp:nvSpPr>
      <dsp:spPr>
        <a:xfrm>
          <a:off x="5965853" y="2631039"/>
          <a:ext cx="1013825" cy="595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000" kern="1200"/>
        </a:p>
      </dsp:txBody>
      <dsp:txXfrm>
        <a:off x="5965853" y="2631039"/>
        <a:ext cx="1013825" cy="595604"/>
      </dsp:txXfrm>
    </dsp:sp>
    <dsp:sp modelId="{0F685DB4-FC03-4A89-91B4-8805F01872E9}">
      <dsp:nvSpPr>
        <dsp:cNvPr id="0" name=""/>
        <dsp:cNvSpPr/>
      </dsp:nvSpPr>
      <dsp:spPr>
        <a:xfrm rot="2700000">
          <a:off x="4807278" y="1524359"/>
          <a:ext cx="1086592" cy="1086592"/>
        </a:xfrm>
        <a:prstGeom prst="teardrop">
          <a:avLst>
            <a:gd name="adj" fmla="val 10000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97A92C-DEE9-436E-A44F-F03B163F7DAC}">
      <dsp:nvSpPr>
        <dsp:cNvPr id="0" name=""/>
        <dsp:cNvSpPr/>
      </dsp:nvSpPr>
      <dsp:spPr>
        <a:xfrm>
          <a:off x="4842859" y="1560706"/>
          <a:ext cx="1013825" cy="101409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1030</a:t>
          </a:r>
          <a:endParaRPr lang="cs-CZ" sz="2500" kern="1200" dirty="0"/>
        </a:p>
      </dsp:txBody>
      <dsp:txXfrm>
        <a:off x="4988150" y="1705603"/>
        <a:ext cx="724046" cy="724295"/>
      </dsp:txXfrm>
    </dsp:sp>
    <dsp:sp modelId="{6D01EF32-96F9-492C-8A89-8C35E0B24497}">
      <dsp:nvSpPr>
        <dsp:cNvPr id="0" name=""/>
        <dsp:cNvSpPr/>
      </dsp:nvSpPr>
      <dsp:spPr>
        <a:xfrm rot="2700000">
          <a:off x="3684284" y="1524359"/>
          <a:ext cx="1086592" cy="1086592"/>
        </a:xfrm>
        <a:prstGeom prst="teardrop">
          <a:avLst>
            <a:gd name="adj" fmla="val 10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CD8BD6-4319-415C-B677-BAE0CBBD25E2}">
      <dsp:nvSpPr>
        <dsp:cNvPr id="0" name=""/>
        <dsp:cNvSpPr/>
      </dsp:nvSpPr>
      <dsp:spPr>
        <a:xfrm>
          <a:off x="3720668" y="1560706"/>
          <a:ext cx="1013825" cy="101409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103</a:t>
          </a:r>
          <a:endParaRPr lang="cs-CZ" sz="2500" kern="1200" dirty="0"/>
        </a:p>
      </dsp:txBody>
      <dsp:txXfrm>
        <a:off x="3865156" y="1705603"/>
        <a:ext cx="724046" cy="724295"/>
      </dsp:txXfrm>
    </dsp:sp>
    <dsp:sp modelId="{DB774465-3FE8-4056-881F-F05F85129261}">
      <dsp:nvSpPr>
        <dsp:cNvPr id="0" name=""/>
        <dsp:cNvSpPr/>
      </dsp:nvSpPr>
      <dsp:spPr>
        <a:xfrm rot="2700000">
          <a:off x="2561290" y="1524359"/>
          <a:ext cx="1086592" cy="1086592"/>
        </a:xfrm>
        <a:prstGeom prst="teardrop">
          <a:avLst>
            <a:gd name="adj" fmla="val 10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31CCEF-F927-4AE7-91F4-49A1E52126F0}">
      <dsp:nvSpPr>
        <dsp:cNvPr id="0" name=""/>
        <dsp:cNvSpPr/>
      </dsp:nvSpPr>
      <dsp:spPr>
        <a:xfrm>
          <a:off x="2597674" y="1560706"/>
          <a:ext cx="1013825" cy="101409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100</a:t>
          </a:r>
          <a:endParaRPr lang="cs-CZ" sz="2500" kern="1200" dirty="0"/>
        </a:p>
      </dsp:txBody>
      <dsp:txXfrm>
        <a:off x="2742162" y="1705603"/>
        <a:ext cx="724046" cy="724295"/>
      </dsp:txXfrm>
    </dsp:sp>
    <dsp:sp modelId="{6294DC69-5695-4173-8511-9048E65E90F4}">
      <dsp:nvSpPr>
        <dsp:cNvPr id="0" name=""/>
        <dsp:cNvSpPr/>
      </dsp:nvSpPr>
      <dsp:spPr>
        <a:xfrm>
          <a:off x="2597674" y="2631039"/>
          <a:ext cx="1013825" cy="5956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000" kern="1200" dirty="0"/>
        </a:p>
      </dsp:txBody>
      <dsp:txXfrm>
        <a:off x="2597674" y="2631039"/>
        <a:ext cx="1013825" cy="595604"/>
      </dsp:txXfrm>
    </dsp:sp>
    <dsp:sp modelId="{56C7DAE3-E420-43AC-B568-201DA7549D76}">
      <dsp:nvSpPr>
        <dsp:cNvPr id="0" name=""/>
        <dsp:cNvSpPr/>
      </dsp:nvSpPr>
      <dsp:spPr>
        <a:xfrm rot="2700000">
          <a:off x="1439099" y="1524359"/>
          <a:ext cx="1086592" cy="1086592"/>
        </a:xfrm>
        <a:prstGeom prst="teardrop">
          <a:avLst>
            <a:gd name="adj" fmla="val 100000"/>
          </a:avLst>
        </a:prstGeom>
        <a:solidFill>
          <a:schemeClr val="accent5">
            <a:hueOff val="-8278230"/>
            <a:satOff val="33176"/>
            <a:lumOff val="719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7F44F-1D91-49B8-B8B9-9218E36A1B34}">
      <dsp:nvSpPr>
        <dsp:cNvPr id="0" name=""/>
        <dsp:cNvSpPr/>
      </dsp:nvSpPr>
      <dsp:spPr>
        <a:xfrm>
          <a:off x="1474680" y="1560706"/>
          <a:ext cx="1013825" cy="101409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10</a:t>
          </a:r>
          <a:endParaRPr lang="cs-CZ" sz="2500" kern="1200" dirty="0"/>
        </a:p>
      </dsp:txBody>
      <dsp:txXfrm>
        <a:off x="1619971" y="1705603"/>
        <a:ext cx="724046" cy="724295"/>
      </dsp:txXfrm>
    </dsp:sp>
    <dsp:sp modelId="{EC3F15EC-915B-4A88-837A-BA7D9CD57FE0}">
      <dsp:nvSpPr>
        <dsp:cNvPr id="0" name=""/>
        <dsp:cNvSpPr/>
      </dsp:nvSpPr>
      <dsp:spPr>
        <a:xfrm rot="2700000">
          <a:off x="316105" y="1524359"/>
          <a:ext cx="1086592" cy="1086592"/>
        </a:xfrm>
        <a:prstGeom prst="teardrop">
          <a:avLst>
            <a:gd name="adj" fmla="val 10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9750A6-6201-4B39-AAD9-3C61F2AF76F5}">
      <dsp:nvSpPr>
        <dsp:cNvPr id="0" name=""/>
        <dsp:cNvSpPr/>
      </dsp:nvSpPr>
      <dsp:spPr>
        <a:xfrm>
          <a:off x="352489" y="1560706"/>
          <a:ext cx="1013825" cy="101409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7</a:t>
          </a:r>
          <a:endParaRPr lang="cs-CZ" sz="2500" kern="1200" dirty="0"/>
        </a:p>
      </dsp:txBody>
      <dsp:txXfrm>
        <a:off x="496977" y="1705603"/>
        <a:ext cx="724046" cy="724295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1CF0E3C-E946-4E5B-A392-2E24216CD4F6}">
      <dsp:nvSpPr>
        <dsp:cNvPr id="0" name=""/>
        <dsp:cNvSpPr/>
      </dsp:nvSpPr>
      <dsp:spPr>
        <a:xfrm>
          <a:off x="1205" y="1979285"/>
          <a:ext cx="1418480" cy="567392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4686" tIns="77343" rIns="38672" bIns="77343" numCol="1" spcCol="1270" anchor="ctr" anchorCtr="0">
          <a:noAutofit/>
          <a:sp3d extrusionH="28000" prstMaterial="matte"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rgbClr val="7030A0"/>
              </a:solidFill>
            </a:rPr>
            <a:t>100</a:t>
          </a:r>
          <a:endParaRPr lang="cs-CZ" sz="2900" kern="1200" dirty="0">
            <a:solidFill>
              <a:srgbClr val="7030A0"/>
            </a:solidFill>
          </a:endParaRPr>
        </a:p>
      </dsp:txBody>
      <dsp:txXfrm>
        <a:off x="1205" y="1979285"/>
        <a:ext cx="1418480" cy="567392"/>
      </dsp:txXfrm>
    </dsp:sp>
    <dsp:sp modelId="{0D7FEA6D-AF5C-4BC9-950B-DDB830B2D4DB}">
      <dsp:nvSpPr>
        <dsp:cNvPr id="0" name=""/>
        <dsp:cNvSpPr/>
      </dsp:nvSpPr>
      <dsp:spPr>
        <a:xfrm>
          <a:off x="1135990" y="1979285"/>
          <a:ext cx="1418480" cy="567392"/>
        </a:xfrm>
        <a:prstGeom prst="chevron">
          <a:avLst/>
        </a:prstGeom>
        <a:solidFill>
          <a:schemeClr val="accent5">
            <a:hueOff val="-1655646"/>
            <a:satOff val="6635"/>
            <a:lumOff val="1438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6015" tIns="77343" rIns="38672" bIns="77343" numCol="1" spcCol="1270" anchor="ctr" anchorCtr="0">
          <a:noAutofit/>
          <a:sp3d extrusionH="28000" prstMaterial="matte"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rgbClr val="7030A0"/>
              </a:solidFill>
            </a:rPr>
            <a:t>99</a:t>
          </a:r>
          <a:endParaRPr lang="cs-CZ" sz="2900" kern="1200" dirty="0">
            <a:solidFill>
              <a:srgbClr val="7030A0"/>
            </a:solidFill>
          </a:endParaRPr>
        </a:p>
      </dsp:txBody>
      <dsp:txXfrm>
        <a:off x="1135990" y="1979285"/>
        <a:ext cx="1418480" cy="567392"/>
      </dsp:txXfrm>
    </dsp:sp>
    <dsp:sp modelId="{3D6854BD-9BD8-4127-87E9-AC0E1E9E0085}">
      <dsp:nvSpPr>
        <dsp:cNvPr id="0" name=""/>
        <dsp:cNvSpPr/>
      </dsp:nvSpPr>
      <dsp:spPr>
        <a:xfrm>
          <a:off x="2270774" y="1979285"/>
          <a:ext cx="1418480" cy="567392"/>
        </a:xfrm>
        <a:prstGeom prst="chevron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6015" tIns="77343" rIns="38672" bIns="77343" numCol="1" spcCol="1270" anchor="ctr" anchorCtr="0">
          <a:noAutofit/>
          <a:sp3d extrusionH="28000" prstMaterial="matte"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rgbClr val="7030A0"/>
              </a:solidFill>
            </a:rPr>
            <a:t>97</a:t>
          </a:r>
          <a:endParaRPr lang="cs-CZ" sz="2900" kern="1200" dirty="0">
            <a:solidFill>
              <a:srgbClr val="7030A0"/>
            </a:solidFill>
          </a:endParaRPr>
        </a:p>
      </dsp:txBody>
      <dsp:txXfrm>
        <a:off x="2270774" y="1979285"/>
        <a:ext cx="1418480" cy="567392"/>
      </dsp:txXfrm>
    </dsp:sp>
    <dsp:sp modelId="{95A49574-7D3B-4593-9F36-4E435B1D0BA6}">
      <dsp:nvSpPr>
        <dsp:cNvPr id="0" name=""/>
        <dsp:cNvSpPr/>
      </dsp:nvSpPr>
      <dsp:spPr>
        <a:xfrm>
          <a:off x="3405559" y="1979285"/>
          <a:ext cx="1418480" cy="567392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6015" tIns="77343" rIns="38672" bIns="77343" numCol="1" spcCol="1270" anchor="ctr" anchorCtr="0">
          <a:noAutofit/>
          <a:sp3d extrusionH="28000" prstMaterial="matte"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rgbClr val="7030A0"/>
              </a:solidFill>
            </a:rPr>
            <a:t>94</a:t>
          </a:r>
          <a:endParaRPr lang="cs-CZ" sz="2900" kern="1200" dirty="0">
            <a:solidFill>
              <a:srgbClr val="7030A0"/>
            </a:solidFill>
          </a:endParaRPr>
        </a:p>
      </dsp:txBody>
      <dsp:txXfrm>
        <a:off x="3405559" y="1979285"/>
        <a:ext cx="1418480" cy="567392"/>
      </dsp:txXfrm>
    </dsp:sp>
    <dsp:sp modelId="{053581F6-262D-482A-A453-A1CF80C0EF5A}">
      <dsp:nvSpPr>
        <dsp:cNvPr id="0" name=""/>
        <dsp:cNvSpPr/>
      </dsp:nvSpPr>
      <dsp:spPr>
        <a:xfrm>
          <a:off x="4540344" y="1979285"/>
          <a:ext cx="1418480" cy="567392"/>
        </a:xfrm>
        <a:prstGeom prst="chevron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6015" tIns="77343" rIns="38672" bIns="77343" numCol="1" spcCol="1270" anchor="ctr" anchorCtr="0">
          <a:noAutofit/>
          <a:sp3d extrusionH="28000" prstMaterial="matte"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rgbClr val="7030A0"/>
              </a:solidFill>
            </a:rPr>
            <a:t>90</a:t>
          </a:r>
          <a:endParaRPr lang="cs-CZ" sz="2900" kern="1200" dirty="0">
            <a:solidFill>
              <a:srgbClr val="7030A0"/>
            </a:solidFill>
          </a:endParaRPr>
        </a:p>
      </dsp:txBody>
      <dsp:txXfrm>
        <a:off x="4540344" y="1979285"/>
        <a:ext cx="1418480" cy="567392"/>
      </dsp:txXfrm>
    </dsp:sp>
    <dsp:sp modelId="{5B354F63-51EF-4F25-8D43-EAA4C1F91E49}">
      <dsp:nvSpPr>
        <dsp:cNvPr id="0" name=""/>
        <dsp:cNvSpPr/>
      </dsp:nvSpPr>
      <dsp:spPr>
        <a:xfrm>
          <a:off x="5675128" y="1979285"/>
          <a:ext cx="1418480" cy="567392"/>
        </a:xfrm>
        <a:prstGeom prst="chevron">
          <a:avLst/>
        </a:prstGeom>
        <a:solidFill>
          <a:schemeClr val="accent5">
            <a:hueOff val="-8278230"/>
            <a:satOff val="33176"/>
            <a:lumOff val="719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6015" tIns="77343" rIns="38672" bIns="77343" numCol="1" spcCol="1270" anchor="ctr" anchorCtr="0">
          <a:noAutofit/>
          <a:sp3d extrusionH="28000" prstMaterial="matte"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rgbClr val="7030A0"/>
              </a:solidFill>
            </a:rPr>
            <a:t>?</a:t>
          </a:r>
          <a:endParaRPr lang="cs-CZ" sz="2900" kern="1200" dirty="0">
            <a:solidFill>
              <a:srgbClr val="7030A0"/>
            </a:solidFill>
          </a:endParaRPr>
        </a:p>
      </dsp:txBody>
      <dsp:txXfrm>
        <a:off x="5675128" y="1979285"/>
        <a:ext cx="1418480" cy="567392"/>
      </dsp:txXfrm>
    </dsp:sp>
    <dsp:sp modelId="{670B6407-E28A-430A-A798-9D9F170813FF}">
      <dsp:nvSpPr>
        <dsp:cNvPr id="0" name=""/>
        <dsp:cNvSpPr/>
      </dsp:nvSpPr>
      <dsp:spPr>
        <a:xfrm>
          <a:off x="6809913" y="1979285"/>
          <a:ext cx="1418480" cy="567392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6015" tIns="77343" rIns="38672" bIns="77343" numCol="1" spcCol="1270" anchor="ctr" anchorCtr="0">
          <a:noAutofit/>
          <a:sp3d extrusionH="28000" prstMaterial="matte"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rgbClr val="7030A0"/>
              </a:solidFill>
            </a:rPr>
            <a:t>?</a:t>
          </a:r>
          <a:endParaRPr lang="cs-CZ" sz="2900" kern="1200" dirty="0">
            <a:solidFill>
              <a:srgbClr val="7030A0"/>
            </a:solidFill>
          </a:endParaRPr>
        </a:p>
      </dsp:txBody>
      <dsp:txXfrm>
        <a:off x="6809913" y="1979285"/>
        <a:ext cx="1418480" cy="567392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D909540-E4F0-41F1-802D-FA077A1C75E4}">
      <dsp:nvSpPr>
        <dsp:cNvPr id="0" name=""/>
        <dsp:cNvSpPr/>
      </dsp:nvSpPr>
      <dsp:spPr>
        <a:xfrm>
          <a:off x="6892398" y="1627941"/>
          <a:ext cx="1270543" cy="127030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DCF0B0-812F-4BD7-A178-57DB927BA457}">
      <dsp:nvSpPr>
        <dsp:cNvPr id="0" name=""/>
        <dsp:cNvSpPr/>
      </dsp:nvSpPr>
      <dsp:spPr>
        <a:xfrm>
          <a:off x="6935180" y="1670292"/>
          <a:ext cx="1185786" cy="118560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>
        <a:off x="7104694" y="1839696"/>
        <a:ext cx="846759" cy="846793"/>
      </dsp:txXfrm>
    </dsp:sp>
    <dsp:sp modelId="{7C04B6C6-10AA-42BE-8AC6-BC79A40A3FAB}">
      <dsp:nvSpPr>
        <dsp:cNvPr id="0" name=""/>
        <dsp:cNvSpPr/>
      </dsp:nvSpPr>
      <dsp:spPr>
        <a:xfrm rot="2700000">
          <a:off x="5579969" y="1627799"/>
          <a:ext cx="1270364" cy="1270364"/>
        </a:xfrm>
        <a:prstGeom prst="teardrop">
          <a:avLst>
            <a:gd name="adj" fmla="val 100000"/>
          </a:avLst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EFEE46-47CC-4BEE-9CB5-781D07448F95}">
      <dsp:nvSpPr>
        <dsp:cNvPr id="0" name=""/>
        <dsp:cNvSpPr/>
      </dsp:nvSpPr>
      <dsp:spPr>
        <a:xfrm>
          <a:off x="5622662" y="1670292"/>
          <a:ext cx="1185786" cy="118560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986775"/>
              <a:satOff val="7962"/>
              <a:lumOff val="1726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100" kern="1200"/>
        </a:p>
      </dsp:txBody>
      <dsp:txXfrm>
        <a:off x="5792175" y="1839696"/>
        <a:ext cx="846759" cy="846793"/>
      </dsp:txXfrm>
    </dsp:sp>
    <dsp:sp modelId="{90D0BBBE-4730-417A-9C6F-9F8F209EE5BF}">
      <dsp:nvSpPr>
        <dsp:cNvPr id="0" name=""/>
        <dsp:cNvSpPr/>
      </dsp:nvSpPr>
      <dsp:spPr>
        <a:xfrm rot="2700000">
          <a:off x="4267451" y="1627799"/>
          <a:ext cx="1270364" cy="1270364"/>
        </a:xfrm>
        <a:prstGeom prst="teardrop">
          <a:avLst>
            <a:gd name="adj" fmla="val 100000"/>
          </a:avLst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1BA095-C0B3-4E99-8AE8-3E78AC6A1136}">
      <dsp:nvSpPr>
        <dsp:cNvPr id="0" name=""/>
        <dsp:cNvSpPr/>
      </dsp:nvSpPr>
      <dsp:spPr>
        <a:xfrm>
          <a:off x="4310144" y="1670292"/>
          <a:ext cx="1185786" cy="118560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973551"/>
              <a:satOff val="15924"/>
              <a:lumOff val="3451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 dirty="0"/>
        </a:p>
      </dsp:txBody>
      <dsp:txXfrm>
        <a:off x="4479657" y="1839696"/>
        <a:ext cx="846759" cy="846793"/>
      </dsp:txXfrm>
    </dsp:sp>
    <dsp:sp modelId="{FD2A1E1C-4450-44B1-8817-8C466E3A96E1}">
      <dsp:nvSpPr>
        <dsp:cNvPr id="0" name=""/>
        <dsp:cNvSpPr/>
      </dsp:nvSpPr>
      <dsp:spPr>
        <a:xfrm rot="2700000">
          <a:off x="2954933" y="1627799"/>
          <a:ext cx="1270364" cy="1270364"/>
        </a:xfrm>
        <a:prstGeom prst="teardrop">
          <a:avLst>
            <a:gd name="adj" fmla="val 100000"/>
          </a:avLst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3A60B9-72E0-497F-B130-D5D67F0CD597}">
      <dsp:nvSpPr>
        <dsp:cNvPr id="0" name=""/>
        <dsp:cNvSpPr/>
      </dsp:nvSpPr>
      <dsp:spPr>
        <a:xfrm>
          <a:off x="2997625" y="1670292"/>
          <a:ext cx="1185786" cy="118560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5960326"/>
              <a:satOff val="23887"/>
              <a:lumOff val="5177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100" kern="1200"/>
        </a:p>
      </dsp:txBody>
      <dsp:txXfrm>
        <a:off x="3166331" y="1839696"/>
        <a:ext cx="846759" cy="846793"/>
      </dsp:txXfrm>
    </dsp:sp>
    <dsp:sp modelId="{3F54D924-D56D-466C-9687-F35D264B6BDF}">
      <dsp:nvSpPr>
        <dsp:cNvPr id="0" name=""/>
        <dsp:cNvSpPr/>
      </dsp:nvSpPr>
      <dsp:spPr>
        <a:xfrm rot="2700000">
          <a:off x="1642414" y="1627799"/>
          <a:ext cx="1270364" cy="1270364"/>
        </a:xfrm>
        <a:prstGeom prst="teardrop">
          <a:avLst>
            <a:gd name="adj" fmla="val 100000"/>
          </a:avLst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F9B06D-8317-4A67-ACB7-B0B4BE4C788A}">
      <dsp:nvSpPr>
        <dsp:cNvPr id="0" name=""/>
        <dsp:cNvSpPr/>
      </dsp:nvSpPr>
      <dsp:spPr>
        <a:xfrm>
          <a:off x="1685107" y="1670292"/>
          <a:ext cx="1185786" cy="118560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7947101"/>
              <a:satOff val="31849"/>
              <a:lumOff val="6902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100" kern="1200"/>
        </a:p>
      </dsp:txBody>
      <dsp:txXfrm>
        <a:off x="1853813" y="1839696"/>
        <a:ext cx="846759" cy="846793"/>
      </dsp:txXfrm>
    </dsp:sp>
    <dsp:sp modelId="{9E5F698E-C00A-4294-9FAB-CB3BD9B59C53}">
      <dsp:nvSpPr>
        <dsp:cNvPr id="0" name=""/>
        <dsp:cNvSpPr/>
      </dsp:nvSpPr>
      <dsp:spPr>
        <a:xfrm rot="2700000">
          <a:off x="329896" y="1627799"/>
          <a:ext cx="1270364" cy="1270364"/>
        </a:xfrm>
        <a:prstGeom prst="teardrop">
          <a:avLst>
            <a:gd name="adj" fmla="val 10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D1153D-7980-4DA8-983E-31F96CF31FDF}">
      <dsp:nvSpPr>
        <dsp:cNvPr id="0" name=""/>
        <dsp:cNvSpPr/>
      </dsp:nvSpPr>
      <dsp:spPr>
        <a:xfrm>
          <a:off x="371781" y="1670292"/>
          <a:ext cx="1185786" cy="118560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700" kern="1200"/>
        </a:p>
      </dsp:txBody>
      <dsp:txXfrm>
        <a:off x="541295" y="1839696"/>
        <a:ext cx="846759" cy="8467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34CEA-5148-4E89-AC78-D39A832A6EB1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2ECC-A8E0-4BAB-967C-47D3731259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8918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34CEA-5148-4E89-AC78-D39A832A6EB1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2ECC-A8E0-4BAB-967C-47D3731259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5314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34CEA-5148-4E89-AC78-D39A832A6EB1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2ECC-A8E0-4BAB-967C-47D3731259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3978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34CEA-5148-4E89-AC78-D39A832A6EB1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2ECC-A8E0-4BAB-967C-47D3731259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0617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34CEA-5148-4E89-AC78-D39A832A6EB1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2ECC-A8E0-4BAB-967C-47D3731259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0847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34CEA-5148-4E89-AC78-D39A832A6EB1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2ECC-A8E0-4BAB-967C-47D3731259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219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34CEA-5148-4E89-AC78-D39A832A6EB1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2ECC-A8E0-4BAB-967C-47D3731259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8329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34CEA-5148-4E89-AC78-D39A832A6EB1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2ECC-A8E0-4BAB-967C-47D3731259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7205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34CEA-5148-4E89-AC78-D39A832A6EB1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2ECC-A8E0-4BAB-967C-47D3731259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8004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34CEA-5148-4E89-AC78-D39A832A6EB1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2ECC-A8E0-4BAB-967C-47D3731259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1693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34CEA-5148-4E89-AC78-D39A832A6EB1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D2ECC-A8E0-4BAB-967C-47D3731259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8067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734CEA-5148-4E89-AC78-D39A832A6EB1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BD2ECC-A8E0-4BAB-967C-47D3731259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2271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642388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03311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ROZVOJI LOGICKÉHO MYŠLENÍ ŽÁKŮ</a:t>
            </a:r>
          </a:p>
          <a:p>
            <a:r>
              <a:rPr lang="cs-CZ" dirty="0" smtClean="0"/>
              <a:t>POMŮCKY: SEŠIT, PSACÍ POTŘEBY</a:t>
            </a:r>
          </a:p>
          <a:p>
            <a:r>
              <a:rPr lang="cs-CZ" dirty="0" smtClean="0"/>
              <a:t>INOVACE: VYUŽITÍ INTER. TABULE K ROZVOJI MATEMATICKÝCH DOVEDNOSTÍ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5111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MATEMATICKÉ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HÁDANKY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2060"/>
                </a:solidFill>
              </a:rPr>
              <a:t>ČÍSELNÉ ŘADY</a:t>
            </a:r>
            <a:endParaRPr lang="cs-CZ" sz="7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9751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DOPLŇ CHYBĚJÍCÍ ČÍSLA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4902499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820869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KLÍČ = STÁLE SE OPAKUJE … +10 -20 +10 – 20</a:t>
            </a:r>
          </a:p>
          <a:p>
            <a:r>
              <a:rPr lang="cs-CZ" dirty="0" smtClean="0"/>
              <a:t>ŘEŠENÍ = 68, 48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1145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DOPLŇ CHYBĚJÍCÍ ČÍSLA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04314092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735340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KLÍČ = STÁLE SE OPAKUJE …  + 3 </a:t>
            </a:r>
            <a:r>
              <a:rPr lang="cs-CZ" dirty="0" smtClean="0"/>
              <a:t>· </a:t>
            </a:r>
            <a:r>
              <a:rPr lang="cs-CZ" dirty="0" smtClean="0"/>
              <a:t>10 +  3 </a:t>
            </a:r>
            <a:r>
              <a:rPr lang="cs-CZ" dirty="0" smtClean="0"/>
              <a:t>· </a:t>
            </a:r>
            <a:r>
              <a:rPr lang="cs-CZ" dirty="0" smtClean="0"/>
              <a:t>10</a:t>
            </a:r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ŘEŠENÍ = 1 033, 10 330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2308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DOPLŇ CHYBĚJÍCÍ ČÍSLA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98898234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90732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KLÍČ = POSTUPNĚ ODEČÍTÁME 1, 2, 3, 4, 5, …</a:t>
            </a:r>
          </a:p>
          <a:p>
            <a:r>
              <a:rPr lang="cs-CZ" dirty="0" smtClean="0"/>
              <a:t>ŘEŠENÍ =  85, 79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324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VYMYSLI SVOU ŘADU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7445050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145900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GRATULUJI VŠEM, KTEŘÍ UMÍ PŘEMÝŠLET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5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Hronková\AppData\Local\Microsoft\Windows\Temporary Internet Files\Content.IE5\3I3S3Y5J\MC900432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6502" y="1844824"/>
            <a:ext cx="4353812" cy="4186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44361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xmlns="" val="38267714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192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MATEMATICKÉ HÁDANKY</vt:lpstr>
      <vt:lpstr>DOPLŇ CHYBĚJÍCÍ ČÍSLA</vt:lpstr>
      <vt:lpstr>SPRÁVNÉ ŘEŠENÍ</vt:lpstr>
      <vt:lpstr>DOPLŇ CHYBĚJÍCÍ ČÍSLA</vt:lpstr>
      <vt:lpstr>SPRÁVNÉ ŘEŠENÍ</vt:lpstr>
      <vt:lpstr>DOPLŇ CHYBĚJÍCÍ ČÍSLA</vt:lpstr>
      <vt:lpstr>SPRÁVNÉ ŘEŠENÍ</vt:lpstr>
      <vt:lpstr>VYMYSLI SVOU ŘADU</vt:lpstr>
      <vt:lpstr>GRATULUJI VŠEM, KTEŘÍ UMÍ PŘEMÝŠLET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Dum</cp:lastModifiedBy>
  <cp:revision>5</cp:revision>
  <dcterms:created xsi:type="dcterms:W3CDTF">2011-12-27T15:47:52Z</dcterms:created>
  <dcterms:modified xsi:type="dcterms:W3CDTF">2012-03-11T18:34:39Z</dcterms:modified>
</cp:coreProperties>
</file>