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74" r:id="rId3"/>
    <p:sldId id="264" r:id="rId4"/>
    <p:sldId id="275" r:id="rId5"/>
    <p:sldId id="276" r:id="rId6"/>
    <p:sldId id="277" r:id="rId7"/>
    <p:sldId id="278" r:id="rId8"/>
    <p:sldId id="279" r:id="rId9"/>
    <p:sldId id="282" r:id="rId10"/>
    <p:sldId id="280" r:id="rId11"/>
    <p:sldId id="281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32" autoAdjust="0"/>
    <p:restoredTop sz="86482" autoAdjust="0"/>
  </p:normalViewPr>
  <p:slideViewPr>
    <p:cSldViewPr>
      <p:cViewPr varScale="1">
        <p:scale>
          <a:sx n="71" d="100"/>
          <a:sy n="71" d="100"/>
        </p:scale>
        <p:origin x="-108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VY_32_INOVACE_06_  </a:t>
          </a:r>
          <a:r>
            <a:rPr lang="cs-CZ" sz="2000" dirty="0" smtClean="0"/>
            <a:t>Prvouka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Zelenina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96678" custLinFactNeighborX="343" custLinFactNeighborY="-949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VY_32_INOVACE_06_  </a:t>
          </a:r>
          <a:r>
            <a:rPr lang="cs-CZ" sz="2000" kern="1200" dirty="0" smtClean="0"/>
            <a:t>Prvouka 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Zelenina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3439"/>
          <a:ext cx="6498543" cy="394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3439"/>
        <a:ext cx="6498543" cy="3940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25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311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31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5.wmf"/><Relationship Id="rId7" Type="http://schemas.openxmlformats.org/officeDocument/2006/relationships/image" Target="../media/image22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10" Type="http://schemas.openxmlformats.org/officeDocument/2006/relationships/image" Target="../media/image15.wmf"/><Relationship Id="rId4" Type="http://schemas.openxmlformats.org/officeDocument/2006/relationships/image" Target="../media/image26.wmf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67527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 slouží k prezentaci probíraného učiva a k upevnění znalostí o zelenině. Žáci pracují na interaktivní tabuli, plní úkoly a po kliknutí se jim zobrazí správné řešení.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       ZELENINA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0471" y="2370384"/>
            <a:ext cx="6777317" cy="3508977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Arial Black" pitchFamily="34" charset="0"/>
              </a:rPr>
              <a:t>Zelenina je zdravá. Obsahuje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vitamíny.  </a:t>
            </a:r>
          </a:p>
          <a:p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Než vyroste, musíme se o ni starat:  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zalévat    okopávat   hnojit      vytrhávat plevel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08DY\AppData\Local\Microsoft\Windows\Temporary Internet Files\Content.IE5\72QN0ZGZ\MC900297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49080"/>
            <a:ext cx="1536601" cy="1551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72QN0ZGZ\MC900280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4189799"/>
            <a:ext cx="1298501" cy="171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72QN0ZGZ\MC9002159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490" y="4325720"/>
            <a:ext cx="1418977" cy="137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VS4MWW3I\MC900384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338" y="4405313"/>
            <a:ext cx="1822450" cy="113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5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Poznáš rostlinu? Popiš ji: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5684"/>
            <a:ext cx="4248472" cy="3791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54997" y="3018884"/>
            <a:ext cx="747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list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6868" y="4437112"/>
            <a:ext cx="1500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stonek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144724"/>
            <a:ext cx="10390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květ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499631"/>
            <a:ext cx="10871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plod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6744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Poznáš zeleninu?</a:t>
            </a:r>
            <a:endParaRPr lang="cs-CZ" sz="5400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2050" name="Picture 2" descr="C:\Users\08DY\AppData\Local\Microsoft\Windows\Temporary Internet Files\Content.IE5\72QN0ZGZ\MC90044178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12" y="2204864"/>
            <a:ext cx="939676" cy="93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9CFKJRFQ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256" y="217793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9CFKJRFQ\MC9002508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83036"/>
            <a:ext cx="1537490" cy="136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Y\AppData\Local\Microsoft\Windows\Temporary Internet Files\Content.IE5\72QN0ZGZ\MP9003828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63680"/>
            <a:ext cx="1641546" cy="117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72QN0ZGZ\MP9003878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19375"/>
            <a:ext cx="1063295" cy="149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9CFKJRFQ\MP9004025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73" y="4509120"/>
            <a:ext cx="1157953" cy="115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72QN0ZGZ\MP90014426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509120"/>
            <a:ext cx="1643211" cy="110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VS4MWW3I\MC90021493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633" y="4497755"/>
            <a:ext cx="1278381" cy="151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Y\AppData\Local\Microsoft\Windows\Temporary Internet Files\Content.IE5\72QN0ZGZ\MP9004095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76214"/>
            <a:ext cx="1227337" cy="1623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Y\AppData\Local\Microsoft\Windows\Temporary Internet Files\Content.IE5\2UCNU2EM\MP90040704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48702" y="4533449"/>
            <a:ext cx="1542158" cy="102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8927" y="3637341"/>
            <a:ext cx="8298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 Black" pitchFamily="34" charset="0"/>
              </a:rPr>
              <a:t>rajče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46080" y="3651379"/>
            <a:ext cx="960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mrkev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6111" y="364588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salát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44909" y="3645880"/>
            <a:ext cx="1135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paprika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23757" y="3651379"/>
            <a:ext cx="90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pórek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4012" y="589997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cibule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63331" y="5899978"/>
            <a:ext cx="80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zelí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45241" y="5899978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petržel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51383" y="5899978"/>
            <a:ext cx="93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fazole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3760" y="5895453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česnek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81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Arial Rounded MT Bold" pitchFamily="34" charset="0"/>
              </a:rPr>
              <a:t>Z každé zeleniny jíme určitou část:</a:t>
            </a:r>
            <a:endParaRPr lang="cs-CZ" sz="3200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304144"/>
            <a:ext cx="6777317" cy="3508977"/>
          </a:xfrm>
        </p:spPr>
        <p:txBody>
          <a:bodyPr/>
          <a:lstStyle/>
          <a:p>
            <a:r>
              <a:rPr lang="cs-CZ" dirty="0" smtClean="0"/>
              <a:t>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kořen  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cibuli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 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 Black" pitchFamily="34" charset="0"/>
              </a:rPr>
              <a:t>list 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 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plod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Users\08DY\AppData\Local\Microsoft\Windows\Temporary Internet Files\Content.IE5\VS4MWW3I\MC900142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592" y="2842732"/>
            <a:ext cx="530340" cy="171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2UCNU2EM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016" y="4757623"/>
            <a:ext cx="931863" cy="110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9CFKJRFQ\MC9003586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419" y="2842732"/>
            <a:ext cx="1164655" cy="148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VS4MWW3I\MC9003830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247" y="4764271"/>
            <a:ext cx="1402997" cy="109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2UCNU2EM\MC9002325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00021"/>
            <a:ext cx="1338164" cy="116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Y\AppData\Local\Microsoft\Windows\Temporary Internet Files\Content.IE5\72QN0ZGZ\MC9002155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711" y="4652734"/>
            <a:ext cx="1449650" cy="120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Y\AppData\Local\Microsoft\Windows\Temporary Internet Files\Content.IE5\2UCNU2EM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00021"/>
            <a:ext cx="1289125" cy="86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Y\AppData\Local\Microsoft\Windows\Temporary Internet Files\Content.IE5\9CFKJRFQ\MC9001124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68698"/>
            <a:ext cx="1326475" cy="139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73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Označ část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zeleniny,kterou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jíme:</a:t>
            </a: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4101" name="Picture 5" descr="C:\Users\08DY\AppData\Local\Microsoft\Windows\Temporary Internet Files\Content.IE5\VS4MWW3I\MC900199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06154"/>
            <a:ext cx="2278236" cy="136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Y\AppData\Local\Microsoft\Windows\Temporary Internet Files\Content.IE5\9CFKJRFQ\MC900383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757" y="2268920"/>
            <a:ext cx="1827212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Y\AppData\Local\Microsoft\Windows\Temporary Internet Files\Content.IE5\VS4MWW3I\MC900246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06760"/>
            <a:ext cx="1314030" cy="119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Y\AppData\Local\Microsoft\Windows\Temporary Internet Files\Content.IE5\2UCNU2EM\MC9003701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313" y="2082252"/>
            <a:ext cx="8318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DY\AppData\Local\Microsoft\Windows\Temporary Internet Files\Content.IE5\9CFKJRFQ\MC9003313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30" y="4369734"/>
            <a:ext cx="1560016" cy="152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08DY\AppData\Local\Microsoft\Windows\Temporary Internet Files\Content.IE5\9CFKJRFQ\MP9004095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610" y="4321457"/>
            <a:ext cx="1571378" cy="157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8DY\AppData\Local\Microsoft\Windows\Temporary Internet Files\Content.IE5\72QN0ZGZ\MC90044178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506" y="442134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7600" y="3906390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plod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46610" y="390639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cibule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3906390"/>
            <a:ext cx="894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kořen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42958" y="3906390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list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8132" y="6015263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list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70661" y="5910905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plod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147" y="5892833"/>
            <a:ext cx="1369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Arial Black" pitchFamily="34" charset="0"/>
              </a:rPr>
              <a:t>k</a:t>
            </a:r>
            <a:r>
              <a:rPr lang="cs-CZ" dirty="0" err="1" smtClean="0">
                <a:latin typeface="Arial Black" pitchFamily="34" charset="0"/>
              </a:rPr>
              <a:t>ořen,list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85249" y="5892835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plod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3" name="Šipka dolů 12"/>
          <p:cNvSpPr/>
          <p:nvPr/>
        </p:nvSpPr>
        <p:spPr>
          <a:xfrm rot="4063419">
            <a:off x="1869846" y="2664323"/>
            <a:ext cx="362937" cy="68453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9171231">
            <a:off x="2862886" y="3281405"/>
            <a:ext cx="367448" cy="6598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12492310">
            <a:off x="5349833" y="3389890"/>
            <a:ext cx="350532" cy="6371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9479334">
            <a:off x="7667696" y="3306844"/>
            <a:ext cx="285873" cy="6520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9947661">
            <a:off x="1612579" y="5342467"/>
            <a:ext cx="297087" cy="7977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 rot="12631457">
            <a:off x="3354342" y="5297211"/>
            <a:ext cx="347060" cy="6768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 rot="12638918">
            <a:off x="7653787" y="5123615"/>
            <a:ext cx="365315" cy="81299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8DY\AppData\Local\Microsoft\Windows\Temporary Internet Files\Content.IE5\2UCNU2EM\MC900214938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048" y="4337432"/>
            <a:ext cx="1475987" cy="174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 rot="11705994">
            <a:off x="5961319" y="5524357"/>
            <a:ext cx="780009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7367934">
            <a:off x="6449853" y="4661370"/>
            <a:ext cx="338796" cy="66738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98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3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C00000"/>
                </a:solidFill>
                <a:latin typeface="Arial Black" pitchFamily="34" charset="0"/>
              </a:rPr>
              <a:t>Roztřid</a:t>
            </a:r>
            <a:r>
              <a:rPr lang="cs-CZ" sz="4400" dirty="0" smtClean="0">
                <a:solidFill>
                  <a:srgbClr val="C00000"/>
                </a:solidFill>
                <a:latin typeface="Arial Black" pitchFamily="34" charset="0"/>
              </a:rPr>
              <a:t>ˇ zeleninu:</a:t>
            </a:r>
            <a:endParaRPr lang="cs-CZ" sz="44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26436"/>
            <a:ext cx="6777317" cy="350897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Kořenová     </a:t>
            </a:r>
            <a:r>
              <a:rPr lang="cs-CZ" sz="4000" dirty="0" smtClean="0">
                <a:solidFill>
                  <a:schemeClr val="tx1"/>
                </a:solidFill>
                <a:latin typeface="Arial Narrow" pitchFamily="34" charset="0"/>
              </a:rPr>
              <a:t>rajče  cuketa  špenát</a:t>
            </a:r>
            <a:endParaRPr lang="cs-CZ" sz="4000" dirty="0" smtClean="0">
              <a:solidFill>
                <a:schemeClr val="tx1"/>
              </a:solidFill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/>
              <a:t>                        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rial Black" pitchFamily="34" charset="0"/>
              </a:rPr>
              <a:t>Listová         </a:t>
            </a:r>
            <a:r>
              <a:rPr lang="cs-CZ" sz="4000" dirty="0" smtClean="0">
                <a:solidFill>
                  <a:schemeClr val="tx1"/>
                </a:solidFill>
                <a:latin typeface="Arial Narrow" pitchFamily="34" charset="0"/>
              </a:rPr>
              <a:t>salát  ředkvičky  pórek</a:t>
            </a:r>
          </a:p>
          <a:p>
            <a:r>
              <a:rPr lang="cs-CZ" dirty="0" smtClean="0">
                <a:latin typeface="Arial Black" pitchFamily="34" charset="0"/>
              </a:rPr>
              <a:t>                     </a:t>
            </a:r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Plodová        </a:t>
            </a:r>
            <a:r>
              <a:rPr lang="cs-CZ" sz="4000" dirty="0" smtClean="0">
                <a:solidFill>
                  <a:schemeClr val="tx1"/>
                </a:solidFill>
                <a:latin typeface="Arial Narrow" pitchFamily="34" charset="0"/>
              </a:rPr>
              <a:t>mrkev  cibule  okurka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     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6"/>
                </a:solidFill>
                <a:latin typeface="Arial Black" pitchFamily="34" charset="0"/>
              </a:rPr>
              <a:t>Cibulová       </a:t>
            </a:r>
            <a:r>
              <a:rPr lang="cs-CZ" sz="4300" dirty="0" smtClean="0">
                <a:solidFill>
                  <a:schemeClr val="tx1"/>
                </a:solidFill>
                <a:latin typeface="Arial Narrow" pitchFamily="34" charset="0"/>
              </a:rPr>
              <a:t>paprika  petržel</a:t>
            </a:r>
            <a:endParaRPr lang="cs-CZ" sz="4300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3707904" y="2780928"/>
            <a:ext cx="228600" cy="2286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839975" y="2780928"/>
            <a:ext cx="228600" cy="23088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084168" y="2780928"/>
            <a:ext cx="228600" cy="2286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3707904" y="3645024"/>
            <a:ext cx="228600" cy="22860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 flipH="1" flipV="1">
            <a:off x="5105772" y="3645024"/>
            <a:ext cx="228600" cy="2286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516216" y="3645024"/>
            <a:ext cx="228600" cy="228600"/>
          </a:xfrm>
          <a:prstGeom prst="flowChartConnector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3761276" y="4551335"/>
            <a:ext cx="216024" cy="216023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5068575" y="4561559"/>
            <a:ext cx="228600" cy="228600"/>
          </a:xfrm>
          <a:prstGeom prst="flowChartConnector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397352" y="4546520"/>
            <a:ext cx="233164" cy="252733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3919411" y="5517232"/>
            <a:ext cx="235712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591721" y="5384068"/>
            <a:ext cx="228600" cy="241176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43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7030A0"/>
                </a:solidFill>
                <a:latin typeface="Arial Black" pitchFamily="34" charset="0"/>
              </a:rPr>
              <a:t>Jíme i něco jiného!</a:t>
            </a:r>
            <a:endParaRPr lang="cs-CZ" sz="48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301208"/>
            <a:ext cx="7001634" cy="11123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květáku a brokolice jíme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 descr="C:\Users\08DY\AppData\Local\Microsoft\Windows\Temporary Internet Files\Content.IE5\VS4MWW3I\MP900313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0" y="2284413"/>
            <a:ext cx="4482076" cy="2584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229577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květenství.</a:t>
            </a:r>
            <a:endParaRPr lang="cs-CZ" sz="32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995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rial Black" pitchFamily="34" charset="0"/>
              </a:rPr>
              <a:t>Odpověz: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1.Z čeho vyroste plod?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2.Co obsahují plody?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3.Jak se o zeleninu staráme?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4.Jak můžeme uchovat zeleninu na zimu?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5.Kteří živočichové škodí zelenině?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6.Co víš o plevelu?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06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Arial Black" pitchFamily="34" charset="0"/>
              </a:rPr>
              <a:t>Poznáš nějakou cizokrajnou zeleninu?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5122" name="Picture 2" descr="C:\Users\08DY\AppData\Local\Microsoft\Windows\Temporary Internet Files\Content.IE5\9CFKJRFQ\MP900387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92896"/>
            <a:ext cx="1765747" cy="247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Y\AppData\Local\Microsoft\Windows\Temporary Internet Files\Content.IE5\9CFKJRFQ\MP90038790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938" y="2333383"/>
            <a:ext cx="1843857" cy="258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43538" y="5307305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lilek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86846" y="5290224"/>
            <a:ext cx="1968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chřest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772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268760"/>
            <a:ext cx="7024744" cy="1143000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Citace:</a:t>
            </a:r>
            <a:r>
              <a:rPr lang="cs-CZ"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Veškerý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text je dílem autora materiálu.9.10.2011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420888"/>
            <a:ext cx="6777317" cy="3508977"/>
          </a:xfrm>
        </p:spPr>
        <p:txBody>
          <a:bodyPr/>
          <a:lstStyle/>
          <a:p>
            <a:pPr marL="6858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Použité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obrázky: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Otevřená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galerie www.office.microsoft.com </a:t>
            </a:r>
          </a:p>
          <a:p>
            <a:pPr marL="68580" indent="0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Okurka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/>
              <a:t>Http://eregal.ihned.cz/c1-49488440-kdyz-okurky-tak-ze-znojma</a:t>
            </a:r>
            <a:r>
              <a:rPr lang="cs-CZ" sz="1400" dirty="0"/>
              <a:t> [online]. 2011 [cit. 2011-10-09]. Dostupné z WWW: &lt;http://eregal.ihned.cz/c1-49488440-kdyz-okurky-tak-ze-znojma&gt;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66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1221</TotalTime>
  <Words>223</Words>
  <Application>Microsoft Office PowerPoint</Application>
  <PresentationFormat>Předvádění na obrazovce (4:3)</PresentationFormat>
  <Paragraphs>65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Prezentace aplikace PowerPoint</vt:lpstr>
      <vt:lpstr>       ZELENINA</vt:lpstr>
      <vt:lpstr>Poznáš rostlinu? Popiš ji:</vt:lpstr>
      <vt:lpstr>Poznáš zeleninu?</vt:lpstr>
      <vt:lpstr>Z každé zeleniny jíme určitou část:</vt:lpstr>
      <vt:lpstr>Označ část zeleniny,kterou jíme:</vt:lpstr>
      <vt:lpstr>Roztřidˇ zeleninu:</vt:lpstr>
      <vt:lpstr>Jíme i něco jiného!</vt:lpstr>
      <vt:lpstr>Odpověz:</vt:lpstr>
      <vt:lpstr>Poznáš nějakou cizokrajnou zeleninu?</vt:lpstr>
      <vt:lpstr>Citace:Veškerý text je dílem autora materiálu.9.10.2011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70</cp:revision>
  <dcterms:created xsi:type="dcterms:W3CDTF">2011-06-20T10:40:08Z</dcterms:created>
  <dcterms:modified xsi:type="dcterms:W3CDTF">2012-01-31T15:40:51Z</dcterms:modified>
</cp:coreProperties>
</file>