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7" r:id="rId2"/>
    <p:sldId id="263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TEMA:Sluneční</a:t>
          </a:r>
          <a:r>
            <a:rPr lang="cs-CZ" sz="2000" dirty="0" smtClean="0"/>
            <a:t> soustava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C0644F-7197-445C-A12D-C6C359C0F55F}" type="presOf" srcId="{D8197B8C-B260-4A16-BDF4-0947B075E274}" destId="{25B08C86-7E15-44DC-BE7F-FFB55DD49D12}" srcOrd="0" destOrd="0" presId="urn:microsoft.com/office/officeart/2005/8/layout/target3"/>
    <dgm:cxn modelId="{16A64AB8-4E84-40E3-B110-3E73F4EDC91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F5789FA-36CC-453F-8F5A-92DAF29B1BB6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F2C53B9-F03E-4098-8408-14866F30CBFE}" type="presOf" srcId="{4C35D32F-0EAB-4CD7-82EE-45574DC2A586}" destId="{8BEBB6EC-1DAA-4CAC-8A25-BC0FCBD5DBD5}" srcOrd="0" destOrd="0" presId="urn:microsoft.com/office/officeart/2005/8/layout/target3"/>
    <dgm:cxn modelId="{61824161-6E0C-41A0-8657-7B57E84F168D}" type="presOf" srcId="{D1D4F407-5343-4D3F-B5B9-D407B03CAEB4}" destId="{AED2198E-93D5-4001-81B4-73124B309672}" srcOrd="1" destOrd="0" presId="urn:microsoft.com/office/officeart/2005/8/layout/target3"/>
    <dgm:cxn modelId="{4818E7A8-9318-49F0-BF34-7B819B12CE9D}" type="presOf" srcId="{D1D4F407-5343-4D3F-B5B9-D407B03CAEB4}" destId="{D005CE8C-CC26-4C3E-AC11-E15060ECD759}" srcOrd="0" destOrd="0" presId="urn:microsoft.com/office/officeart/2005/8/layout/target3"/>
    <dgm:cxn modelId="{7750FA45-C7F7-4951-B00E-F351BA63668C}" type="presOf" srcId="{4C35D32F-0EAB-4CD7-82EE-45574DC2A586}" destId="{890E4F0B-2866-4A3F-A3C7-2A14B1797930}" srcOrd="1" destOrd="0" presId="urn:microsoft.com/office/officeart/2005/8/layout/target3"/>
    <dgm:cxn modelId="{792C2DD7-7C35-49CE-A56F-C4DC55B0B62C}" type="presOf" srcId="{757F3AB3-0718-4624-B441-E567A8F0AB56}" destId="{333A1088-737F-45CB-B68E-254E46348037}" srcOrd="0" destOrd="0" presId="urn:microsoft.com/office/officeart/2005/8/layout/target3"/>
    <dgm:cxn modelId="{44AF6581-7857-4160-A309-22029E4105A7}" type="presOf" srcId="{D1B46980-6531-4606-95E6-44980827E919}" destId="{6140AFEC-043D-4C43-A2F9-D0F5331DF3A3}" srcOrd="0" destOrd="0" presId="urn:microsoft.com/office/officeart/2005/8/layout/target3"/>
    <dgm:cxn modelId="{1F62F31E-96B7-491F-B6E4-3863EAA11614}" type="presOf" srcId="{B651F6E3-6281-48DB-9319-2AEAFDAE7572}" destId="{619D679B-A015-4ECF-8348-D1034C574F40}" srcOrd="0" destOrd="0" presId="urn:microsoft.com/office/officeart/2005/8/layout/target3"/>
    <dgm:cxn modelId="{64DF8428-160D-41C0-B9E0-0E3231737963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3E7C298-6ED5-4D79-BC97-B73C2F10B15E}" type="presParOf" srcId="{333A1088-737F-45CB-B68E-254E46348037}" destId="{F5ABB229-8D3B-4694-996A-96F23CF14429}" srcOrd="0" destOrd="0" presId="urn:microsoft.com/office/officeart/2005/8/layout/target3"/>
    <dgm:cxn modelId="{F2A97DE3-D988-4633-865D-3E0A9AA86C55}" type="presParOf" srcId="{333A1088-737F-45CB-B68E-254E46348037}" destId="{F41139FD-01EE-4571-8B17-4FB00FC51163}" srcOrd="1" destOrd="0" presId="urn:microsoft.com/office/officeart/2005/8/layout/target3"/>
    <dgm:cxn modelId="{98824CE2-774C-4320-A6C7-3E32209D1957}" type="presParOf" srcId="{333A1088-737F-45CB-B68E-254E46348037}" destId="{D005CE8C-CC26-4C3E-AC11-E15060ECD759}" srcOrd="2" destOrd="0" presId="urn:microsoft.com/office/officeart/2005/8/layout/target3"/>
    <dgm:cxn modelId="{5BD61647-C897-4618-B2FA-A17E2DCD72B5}" type="presParOf" srcId="{333A1088-737F-45CB-B68E-254E46348037}" destId="{2C702D82-9B77-49B7-9568-BB8EB47C3372}" srcOrd="3" destOrd="0" presId="urn:microsoft.com/office/officeart/2005/8/layout/target3"/>
    <dgm:cxn modelId="{F7B4BC8F-2A20-4B07-A5E0-F7410EDE8334}" type="presParOf" srcId="{333A1088-737F-45CB-B68E-254E46348037}" destId="{A52A0455-90FF-4808-ABD0-F02540D31D5A}" srcOrd="4" destOrd="0" presId="urn:microsoft.com/office/officeart/2005/8/layout/target3"/>
    <dgm:cxn modelId="{E262520A-0DE5-4C68-8A99-32BF814507E5}" type="presParOf" srcId="{333A1088-737F-45CB-B68E-254E46348037}" destId="{6140AFEC-043D-4C43-A2F9-D0F5331DF3A3}" srcOrd="5" destOrd="0" presId="urn:microsoft.com/office/officeart/2005/8/layout/target3"/>
    <dgm:cxn modelId="{B545BE8C-C72D-461A-91A4-FE7F6EFA6213}" type="presParOf" srcId="{333A1088-737F-45CB-B68E-254E46348037}" destId="{9358AC05-5D7D-4327-9F80-1AD486AEA664}" srcOrd="6" destOrd="0" presId="urn:microsoft.com/office/officeart/2005/8/layout/target3"/>
    <dgm:cxn modelId="{23218CCA-4AEE-424A-9F4A-50CCACCF9323}" type="presParOf" srcId="{333A1088-737F-45CB-B68E-254E46348037}" destId="{313FC574-E1CD-4FB4-B054-0B805CE0447D}" srcOrd="7" destOrd="0" presId="urn:microsoft.com/office/officeart/2005/8/layout/target3"/>
    <dgm:cxn modelId="{DB4AF31D-0AD4-44BA-983C-3FC766C91E59}" type="presParOf" srcId="{333A1088-737F-45CB-B68E-254E46348037}" destId="{619D679B-A015-4ECF-8348-D1034C574F40}" srcOrd="8" destOrd="0" presId="urn:microsoft.com/office/officeart/2005/8/layout/target3"/>
    <dgm:cxn modelId="{098ABCCB-9340-426F-B758-FD0A6ED6307F}" type="presParOf" srcId="{333A1088-737F-45CB-B68E-254E46348037}" destId="{322283A8-4A27-4CDA-BAE3-F381106A9174}" srcOrd="9" destOrd="0" presId="urn:microsoft.com/office/officeart/2005/8/layout/target3"/>
    <dgm:cxn modelId="{8AD1D732-9693-4E4C-BD4D-1810D917E93A}" type="presParOf" srcId="{333A1088-737F-45CB-B68E-254E46348037}" destId="{FFC9F71D-1B4F-4AD9-A4A6-86ADEFC8AF5C}" srcOrd="10" destOrd="0" presId="urn:microsoft.com/office/officeart/2005/8/layout/target3"/>
    <dgm:cxn modelId="{A7295A58-80C8-4D5C-B86F-DFE59A3A1AE7}" type="presParOf" srcId="{333A1088-737F-45CB-B68E-254E46348037}" destId="{25B08C86-7E15-44DC-BE7F-FFB55DD49D12}" srcOrd="11" destOrd="0" presId="urn:microsoft.com/office/officeart/2005/8/layout/target3"/>
    <dgm:cxn modelId="{7E4E6D3B-1EEA-4875-A8EF-0DB779089BF7}" type="presParOf" srcId="{333A1088-737F-45CB-B68E-254E46348037}" destId="{76644BE8-9D7C-4C09-B250-3D10AF48CBB7}" srcOrd="12" destOrd="0" presId="urn:microsoft.com/office/officeart/2005/8/layout/target3"/>
    <dgm:cxn modelId="{BC9045D7-6949-4597-AC86-2D6B733EE971}" type="presParOf" srcId="{333A1088-737F-45CB-B68E-254E46348037}" destId="{EE85B701-7295-41C0-BA7A-34D3756A2AE6}" srcOrd="13" destOrd="0" presId="urn:microsoft.com/office/officeart/2005/8/layout/target3"/>
    <dgm:cxn modelId="{89069469-43FA-417D-8917-1C15AE5DADF8}" type="presParOf" srcId="{333A1088-737F-45CB-B68E-254E46348037}" destId="{8BEBB6EC-1DAA-4CAC-8A25-BC0FCBD5DBD5}" srcOrd="14" destOrd="0" presId="urn:microsoft.com/office/officeart/2005/8/layout/target3"/>
    <dgm:cxn modelId="{9CE77CC1-C028-4B88-BEA3-9FEBCAA6B650}" type="presParOf" srcId="{333A1088-737F-45CB-B68E-254E46348037}" destId="{AED2198E-93D5-4001-81B4-73124B309672}" srcOrd="15" destOrd="0" presId="urn:microsoft.com/office/officeart/2005/8/layout/target3"/>
    <dgm:cxn modelId="{7807C47C-CFC8-401F-BE2B-29B92B87C7AD}" type="presParOf" srcId="{333A1088-737F-45CB-B68E-254E46348037}" destId="{2BE915AB-18AA-4053-B92C-3BFC9ED204BB}" srcOrd="16" destOrd="0" presId="urn:microsoft.com/office/officeart/2005/8/layout/target3"/>
    <dgm:cxn modelId="{98A98838-3D67-4930-9E25-09D2E6E59B2B}" type="presParOf" srcId="{333A1088-737F-45CB-B68E-254E46348037}" destId="{6BB5E863-4638-4E1D-BFDE-399D028AC4ED}" srcOrd="17" destOrd="0" presId="urn:microsoft.com/office/officeart/2005/8/layout/target3"/>
    <dgm:cxn modelId="{E09155E5-48BD-4161-B02C-1618214EA49B}" type="presParOf" srcId="{333A1088-737F-45CB-B68E-254E46348037}" destId="{5A5FFA88-C948-4069-8E93-59FA12366E83}" srcOrd="18" destOrd="0" presId="urn:microsoft.com/office/officeart/2005/8/layout/target3"/>
    <dgm:cxn modelId="{1DF459D8-561F-4B42-A5A9-D23BCA9C7F5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NÁZEV:VY_32_INOVACE_01:Přírodověda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TEMA:Sluneční</a:t>
          </a:r>
          <a:r>
            <a:rPr lang="cs-CZ" sz="2000" kern="1200" dirty="0" smtClean="0"/>
            <a:t> soustava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655AD-A5F3-4338-8F14-55B7B441BB7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F28BE1-20CF-4024-9693-410C59C9FF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2711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C:\Users\08D7\AppData\Local\Microsoft\Windows\Temporary Internet </a:t>
            </a:r>
            <a:r>
              <a:rPr lang="cs-CZ" baseline="0" dirty="0" err="1" smtClean="0"/>
              <a:t>Files</a:t>
            </a:r>
            <a:r>
              <a:rPr lang="cs-CZ" baseline="0" dirty="0" smtClean="0"/>
              <a:t>\Content.IE5\NDPZPI9B\MM9002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F28BE1-20CF-4024-9693-410C59C9FF4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6246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dirty="0" smtClean="0">
                <a:solidFill>
                  <a:srgbClr val="FF0000"/>
                </a:solidFill>
              </a:rPr>
              <a:t>2. http://cs.wikipedia.org/wiki/Slune%C4%8Dn%C3%AD_soustavacit .2011-09-04]..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F28BE1-20CF-4024-9693-410C59C9FF4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4015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effectLst/>
              </a:rPr>
              <a:t>&lt;http://cs.wikipedia.org/wiki/Slune%C4%8Dn%C3%AD_soustava&gt;.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F28BE1-20CF-4024-9693-410C59C9FF4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0045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 Microsoft </a:t>
            </a:r>
            <a:r>
              <a:rPr lang="cs-CZ" dirty="0" err="1" smtClean="0"/>
              <a:t>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F28BE1-20CF-4024-9693-410C59C9FF4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400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2F1F1-F486-4F10-918B-2D4808BFD0D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2C2B-2D89-4CEC-B844-DBEDC00DA2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2F1F1-F486-4F10-918B-2D4808BFD0D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2C2B-2D89-4CEC-B844-DBEDC00DA2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2F1F1-F486-4F10-918B-2D4808BFD0D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2C2B-2D89-4CEC-B844-DBEDC00DA2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2F1F1-F486-4F10-918B-2D4808BFD0D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2C2B-2D89-4CEC-B844-DBEDC00DA2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2F1F1-F486-4F10-918B-2D4808BFD0D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2C2B-2D89-4CEC-B844-DBEDC00DA2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2F1F1-F486-4F10-918B-2D4808BFD0D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2C2B-2D89-4CEC-B844-DBEDC00DA2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2F1F1-F486-4F10-918B-2D4808BFD0D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2C2B-2D89-4CEC-B844-DBEDC00DA2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2F1F1-F486-4F10-918B-2D4808BFD0D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2C2B-2D89-4CEC-B844-DBEDC00DA2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2F1F1-F486-4F10-918B-2D4808BFD0D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2C2B-2D89-4CEC-B844-DBEDC00DA27A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2F1F1-F486-4F10-918B-2D4808BFD0D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2C2B-2D89-4CEC-B844-DBEDC00DA2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2F1F1-F486-4F10-918B-2D4808BFD0D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2C2B-2D89-4CEC-B844-DBEDC00DA2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22F1F1-F486-4F10-918B-2D4808BFD0D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282C2B-2D89-4CEC-B844-DBEDC00DA27A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5" Type="http://schemas.openxmlformats.org/officeDocument/2006/relationships/image" Target="../media/image2.gif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69209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2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12"/>
    </mc:Choice>
    <mc:Fallback xmlns="">
      <p:transition spd="slow" advTm="8412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rgbClr val="FFFF00"/>
                </a:solidFill>
                <a:latin typeface="Bradley Hand ITC" pitchFamily="66" charset="0"/>
              </a:rPr>
              <a:t>ANOTACE:</a:t>
            </a:r>
            <a:endParaRPr lang="cs-CZ" sz="2800" b="1" dirty="0">
              <a:solidFill>
                <a:srgbClr val="FFFF00"/>
              </a:solidFill>
              <a:latin typeface="Bradley Hand ITC" pitchFamily="66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FFFF00"/>
                </a:solidFill>
                <a:latin typeface="Bradley Hand ITC" pitchFamily="66" charset="0"/>
              </a:rPr>
              <a:t>Materiál slouží jako úvodní prezentace do problematiky učiva: SLUNEČNÍ SOUSTAVA</a:t>
            </a:r>
            <a:endParaRPr lang="cs-CZ" sz="2000" dirty="0">
              <a:solidFill>
                <a:srgbClr val="FFFF00"/>
              </a:solidFill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40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9"/>
    </mc:Choice>
    <mc:Fallback xmlns="">
      <p:transition spd="slow" advTm="4669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67204" y="1700808"/>
            <a:ext cx="58096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radley Hand ITC" pitchFamily="66" charset="0"/>
              </a:rPr>
              <a:t>Sluneční  soustava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radley Hand ITC" pitchFamily="66" charset="0"/>
            </a:endParaRPr>
          </a:p>
        </p:txBody>
      </p:sp>
      <p:pic>
        <p:nvPicPr>
          <p:cNvPr id="1026" name="Picture 2" descr="C:\Users\08D7\AppData\Local\Microsoft\Windows\Temporary Internet Files\Content.IE5\NDPZPI9B\MM90021908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038" y="3068959"/>
            <a:ext cx="3995936" cy="3025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982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 advTm="18054">
        <p14:conveyor dir="r"/>
      </p:transition>
    </mc:Choice>
    <mc:Fallback xmlns="">
      <p:transition spd="slow" advTm="1805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500" autoRev="1" fill="remov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animClr clrSpc="rgb" dir="cw">
                                      <p:cBhvr>
                                        <p:cTn id="7" dur="1500" autoRev="1" fill="remov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8" dur="1500" autoRev="1" fill="remov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500" autoRev="1" fill="remov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3297953" cy="1113254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Sluneční  soustava</a:t>
            </a:r>
            <a:endParaRPr lang="cs-CZ" sz="4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179512" y="1484784"/>
            <a:ext cx="4752528" cy="5040560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  <a:p>
            <a:pPr marL="171450" indent="-171450"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FF00"/>
                </a:solidFill>
                <a:latin typeface="Bradley Hand ITC" pitchFamily="66" charset="0"/>
              </a:rPr>
              <a:t>Slunce </a:t>
            </a:r>
          </a:p>
          <a:p>
            <a:pPr marL="171450" indent="-171450"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FF00"/>
                </a:solidFill>
                <a:latin typeface="Bradley Hand ITC" pitchFamily="66" charset="0"/>
              </a:rPr>
              <a:t>8</a:t>
            </a:r>
            <a:r>
              <a:rPr lang="cs-CZ" sz="4000" b="1" dirty="0">
                <a:solidFill>
                  <a:srgbClr val="FFFF00"/>
                </a:solidFill>
                <a:latin typeface="Bradley Hand ITC" pitchFamily="66" charset="0"/>
              </a:rPr>
              <a:t> </a:t>
            </a:r>
            <a:r>
              <a:rPr lang="cs-CZ" sz="4000" b="1" dirty="0" smtClean="0">
                <a:solidFill>
                  <a:srgbClr val="FFFF00"/>
                </a:solidFill>
                <a:latin typeface="Bradley Hand ITC" pitchFamily="66" charset="0"/>
              </a:rPr>
              <a:t>planet</a:t>
            </a:r>
          </a:p>
          <a:p>
            <a:pPr marL="171450" indent="-171450"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FF00"/>
                </a:solidFill>
                <a:latin typeface="Bradley Hand ITC" pitchFamily="66" charset="0"/>
              </a:rPr>
              <a:t>5</a:t>
            </a:r>
            <a:r>
              <a:rPr lang="cs-CZ" sz="4000" b="1" dirty="0">
                <a:solidFill>
                  <a:srgbClr val="FFFF00"/>
                </a:solidFill>
                <a:latin typeface="Bradley Hand ITC" pitchFamily="66" charset="0"/>
              </a:rPr>
              <a:t> trpasličích </a:t>
            </a:r>
            <a:r>
              <a:rPr lang="cs-CZ" sz="4000" b="1" dirty="0" smtClean="0">
                <a:solidFill>
                  <a:srgbClr val="FFFF00"/>
                </a:solidFill>
                <a:latin typeface="Bradley Hand ITC" pitchFamily="66" charset="0"/>
              </a:rPr>
              <a:t>planet</a:t>
            </a:r>
          </a:p>
          <a:p>
            <a:pPr marL="171450" indent="-171450"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FF00"/>
                </a:solidFill>
                <a:latin typeface="Bradley Hand ITC" pitchFamily="66" charset="0"/>
              </a:rPr>
              <a:t>150</a:t>
            </a:r>
            <a:r>
              <a:rPr lang="cs-CZ" sz="4000" b="1" dirty="0">
                <a:solidFill>
                  <a:srgbClr val="FFFF00"/>
                </a:solidFill>
                <a:latin typeface="Bradley Hand ITC" pitchFamily="66" charset="0"/>
              </a:rPr>
              <a:t> měsíců planet </a:t>
            </a:r>
            <a:endParaRPr lang="cs-CZ" sz="4000" b="1" dirty="0" smtClean="0">
              <a:solidFill>
                <a:srgbClr val="FFFF00"/>
              </a:solidFill>
              <a:latin typeface="Bradley Hand ITC" pitchFamily="66" charset="0"/>
            </a:endParaRPr>
          </a:p>
          <a:p>
            <a:pPr marL="171450" indent="-171450"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FF00"/>
                </a:solidFill>
                <a:latin typeface="Bradley Hand ITC" pitchFamily="66" charset="0"/>
              </a:rPr>
              <a:t>planetky</a:t>
            </a:r>
          </a:p>
          <a:p>
            <a:pPr marL="171450" indent="-171450"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FF00"/>
                </a:solidFill>
                <a:latin typeface="Bradley Hand ITC" pitchFamily="66" charset="0"/>
              </a:rPr>
              <a:t>komety</a:t>
            </a:r>
          </a:p>
          <a:p>
            <a:pPr marL="171450" indent="-171450"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FF00"/>
                </a:solidFill>
                <a:latin typeface="Bradley Hand ITC" pitchFamily="66" charset="0"/>
              </a:rPr>
              <a:t>meteoroidy </a:t>
            </a:r>
            <a:endParaRPr lang="cs-CZ" sz="4000" b="1" dirty="0">
              <a:solidFill>
                <a:srgbClr val="FFFF00"/>
              </a:solidFill>
              <a:latin typeface="Bradley Hand ITC" pitchFamily="66" charset="0"/>
            </a:endParaRPr>
          </a:p>
          <a:p>
            <a:endParaRPr lang="cs-CZ" dirty="0"/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sz="quarter" idx="14"/>
          </p:nvPr>
        </p:nvSpPr>
        <p:spPr>
          <a:xfrm>
            <a:off x="4572000" y="1700807"/>
            <a:ext cx="4392488" cy="4752529"/>
          </a:xfrm>
        </p:spPr>
      </p:sp>
      <p:pic>
        <p:nvPicPr>
          <p:cNvPr id="2051" name="Picture 3" descr="C:\Users\08D7\AppData\Local\Microsoft\Windows\Temporary Internet Files\Content.IE5\TUVOK6OH\MP90017764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8920"/>
            <a:ext cx="360040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5808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65752">
        <p14:doors dir="vert"/>
      </p:transition>
    </mc:Choice>
    <mc:Fallback xmlns="">
      <p:transition spd="slow" advTm="6575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repeatCount="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accel="2000" decel="40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accel="2000" decel="40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accel="2000" decel="40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accel="2000" decel="40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accel="2000" decel="40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accel="2000" decel="40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accel="2000" decel="40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8352928" cy="56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12914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31"/>
    </mc:Choice>
    <mc:Fallback xmlns="">
      <p:transition spd="slow" advTm="111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FFFF00"/>
                </a:solidFill>
                <a:latin typeface="Bradley Hand ITC" pitchFamily="66" charset="0"/>
              </a:rPr>
              <a:t>Pořadí planet:</a:t>
            </a:r>
            <a:endParaRPr lang="cs-CZ" sz="4000" b="1" dirty="0">
              <a:solidFill>
                <a:srgbClr val="FFFF00"/>
              </a:solidFill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+mj-lt"/>
              <a:buAutoNum type="arabicPeriod"/>
            </a:pPr>
            <a:r>
              <a:rPr lang="cs-CZ" sz="3600" b="1" dirty="0" smtClean="0">
                <a:solidFill>
                  <a:srgbClr val="FFFF00"/>
                </a:solidFill>
                <a:latin typeface="Bradley Hand ITC" pitchFamily="66" charset="0"/>
              </a:rPr>
              <a:t>Merkur</a:t>
            </a:r>
          </a:p>
          <a:p>
            <a:pPr>
              <a:buFont typeface="+mj-lt"/>
              <a:buAutoNum type="arabicPeriod"/>
            </a:pPr>
            <a:r>
              <a:rPr lang="cs-CZ" sz="3600" b="1" dirty="0" smtClean="0">
                <a:solidFill>
                  <a:srgbClr val="FFFF00"/>
                </a:solidFill>
                <a:latin typeface="Bradley Hand ITC" pitchFamily="66" charset="0"/>
              </a:rPr>
              <a:t>Venuše</a:t>
            </a:r>
          </a:p>
          <a:p>
            <a:pPr>
              <a:buFont typeface="+mj-lt"/>
              <a:buAutoNum type="arabicPeriod"/>
            </a:pPr>
            <a:r>
              <a:rPr lang="cs-CZ" sz="3600" b="1" dirty="0" smtClean="0">
                <a:solidFill>
                  <a:srgbClr val="FFFF00"/>
                </a:solidFill>
                <a:latin typeface="Bradley Hand ITC" pitchFamily="66" charset="0"/>
              </a:rPr>
              <a:t>Země</a:t>
            </a:r>
          </a:p>
          <a:p>
            <a:pPr>
              <a:buFont typeface="+mj-lt"/>
              <a:buAutoNum type="arabicPeriod"/>
            </a:pPr>
            <a:r>
              <a:rPr lang="cs-CZ" sz="3600" b="1" dirty="0" smtClean="0">
                <a:solidFill>
                  <a:srgbClr val="FFFF00"/>
                </a:solidFill>
                <a:latin typeface="Bradley Hand ITC" pitchFamily="66" charset="0"/>
              </a:rPr>
              <a:t>Mars</a:t>
            </a:r>
          </a:p>
          <a:p>
            <a:pPr>
              <a:buFont typeface="+mj-lt"/>
              <a:buAutoNum type="arabicPeriod"/>
            </a:pPr>
            <a:r>
              <a:rPr lang="cs-CZ" sz="3600" b="1" dirty="0" smtClean="0">
                <a:solidFill>
                  <a:srgbClr val="FFFF00"/>
                </a:solidFill>
                <a:latin typeface="Bradley Hand ITC" pitchFamily="66" charset="0"/>
              </a:rPr>
              <a:t>Jupiter</a:t>
            </a:r>
          </a:p>
          <a:p>
            <a:pPr>
              <a:buFont typeface="+mj-lt"/>
              <a:buAutoNum type="arabicPeriod"/>
            </a:pPr>
            <a:r>
              <a:rPr lang="cs-CZ" sz="3600" b="1" dirty="0" smtClean="0">
                <a:solidFill>
                  <a:srgbClr val="FFFF00"/>
                </a:solidFill>
                <a:latin typeface="Bradley Hand ITC" pitchFamily="66" charset="0"/>
              </a:rPr>
              <a:t>Saturn</a:t>
            </a:r>
          </a:p>
          <a:p>
            <a:pPr>
              <a:buFont typeface="+mj-lt"/>
              <a:buAutoNum type="arabicPeriod"/>
            </a:pPr>
            <a:r>
              <a:rPr lang="cs-CZ" sz="3600" b="1" dirty="0" smtClean="0">
                <a:solidFill>
                  <a:srgbClr val="FFFF00"/>
                </a:solidFill>
                <a:latin typeface="Bradley Hand ITC" pitchFamily="66" charset="0"/>
              </a:rPr>
              <a:t>Uran</a:t>
            </a:r>
          </a:p>
          <a:p>
            <a:pPr>
              <a:buFont typeface="+mj-lt"/>
              <a:buAutoNum type="arabicPeriod"/>
            </a:pPr>
            <a:r>
              <a:rPr lang="cs-CZ" sz="3600" b="1" dirty="0" smtClean="0">
                <a:solidFill>
                  <a:srgbClr val="FFFF00"/>
                </a:solidFill>
                <a:latin typeface="Bradley Hand ITC" pitchFamily="66" charset="0"/>
              </a:rPr>
              <a:t>Neptun</a:t>
            </a:r>
            <a:endParaRPr lang="cs-CZ" sz="3600" b="1" dirty="0">
              <a:solidFill>
                <a:srgbClr val="FFFF00"/>
              </a:solidFill>
              <a:latin typeface="Bradley Hand ITC" pitchFamily="66" charset="0"/>
            </a:endParaRPr>
          </a:p>
        </p:txBody>
      </p:sp>
      <p:pic>
        <p:nvPicPr>
          <p:cNvPr id="4099" name="Picture 3" descr="C:\Users\08D7\AppData\Local\Microsoft\Windows\Temporary Internet Files\Content.IE5\NDPZPI9B\MC9003332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836712"/>
            <a:ext cx="877824" cy="91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7\AppData\Local\Microsoft\Windows\Temporary Internet Files\Content.IE5\NDPZPI9B\MC9003332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3088" y="4453330"/>
            <a:ext cx="877824" cy="91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D7\AppData\Local\Microsoft\Windows\Temporary Internet Files\Content.IE5\NDPZPI9B\MC9003332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2952" y="5373216"/>
            <a:ext cx="877824" cy="91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85474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106"/>
    </mc:Choice>
    <mc:Fallback xmlns="">
      <p:transition spd="slow" advTm="921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8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path" presetSubtype="0" accel="50000" decel="5000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6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path" presetSubtype="0" accel="50000" decel="5000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path" presetSubtype="0" accel="50000" decel="5000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path" presetSubtype="0" accel="50000" decel="5000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path" presetSubtype="0" accel="50000" decel="5000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path" presetSubtype="0" accel="50000" decel="5000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path" presetSubtype="0" accel="50000" decel="5000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path" presetSubtype="0" accel="50000" decel="5000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5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410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7" presetClass="emph" presetSubtype="0" repeatCount="1000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" dur="1500" autoRev="1" fill="remove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animClr clrSpc="rgb" dir="cw">
                                      <p:cBhvr>
                                        <p:cTn id="62" dur="1500" autoRev="1" fill="remove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63" dur="1500" autoRev="1" fill="remove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1500" autoRev="1" fill="remove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69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5345564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Bradley Hand ITC" pitchFamily="66" charset="0"/>
              </a:rPr>
              <a:t>CITACE:</a:t>
            </a:r>
            <a:br>
              <a:rPr lang="cs-CZ" dirty="0" smtClean="0">
                <a:solidFill>
                  <a:srgbClr val="FFFF00"/>
                </a:solidFill>
                <a:latin typeface="Bradley Hand ITC" pitchFamily="66" charset="0"/>
              </a:rPr>
            </a:br>
            <a:r>
              <a:rPr lang="cs-CZ" dirty="0" smtClean="0">
                <a:solidFill>
                  <a:srgbClr val="FFFF00"/>
                </a:solidFill>
                <a:latin typeface="Bradley Hand ITC" pitchFamily="66" charset="0"/>
              </a:rPr>
              <a:t/>
            </a:r>
            <a:br>
              <a:rPr lang="cs-CZ" dirty="0" smtClean="0">
                <a:solidFill>
                  <a:srgbClr val="FFFF00"/>
                </a:solidFill>
                <a:latin typeface="Bradley Hand ITC" pitchFamily="66" charset="0"/>
              </a:rPr>
            </a:b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1.</a:t>
            </a:r>
            <a:r>
              <a:rPr lang="cs-CZ" sz="1400" i="1" dirty="0" smtClean="0">
                <a:solidFill>
                  <a:srgbClr val="FFFF00"/>
                </a:solidFill>
                <a:latin typeface="Bradley Hand ITC" pitchFamily="66" charset="0"/>
              </a:rPr>
              <a:t>Microsoft</a:t>
            </a: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 [online]. 2011 [cit. 2011-09-04]. C:\Users\08D7\AppData\Local\Microsoft\Windows\Temporary Internet </a:t>
            </a:r>
            <a:r>
              <a:rPr lang="cs-CZ" sz="1400" dirty="0" err="1" smtClean="0">
                <a:solidFill>
                  <a:srgbClr val="FFFF00"/>
                </a:solidFill>
                <a:latin typeface="Bradley Hand ITC" pitchFamily="66" charset="0"/>
              </a:rPr>
              <a:t>Files</a:t>
            </a: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\Content.IE5\NDPZPI9B\MM9002. Dostupné z WWW: &lt;C:\Users\08D7\AppData\Local\Microsoft\Windows\Temporary Internet </a:t>
            </a:r>
            <a:r>
              <a:rPr lang="cs-CZ" sz="1400" dirty="0" err="1" smtClean="0">
                <a:solidFill>
                  <a:srgbClr val="FFFF00"/>
                </a:solidFill>
                <a:latin typeface="Bradley Hand ITC" pitchFamily="66" charset="0"/>
              </a:rPr>
              <a:t>Files</a:t>
            </a: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\Content.IE5\NDPZPI9B\MM9002&gt;.</a:t>
            </a:r>
            <a:b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</a:b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2.</a:t>
            </a:r>
            <a:r>
              <a:rPr lang="cs-CZ" sz="1400" dirty="0">
                <a:solidFill>
                  <a:srgbClr val="FFFF00"/>
                </a:solidFill>
                <a:latin typeface="Bradley Hand ITC" pitchFamily="66" charset="0"/>
              </a:rPr>
              <a:t> </a:t>
            </a: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http</a:t>
            </a:r>
            <a:r>
              <a:rPr lang="cs-CZ" sz="1400" dirty="0">
                <a:solidFill>
                  <a:srgbClr val="FFFF00"/>
                </a:solidFill>
                <a:latin typeface="Bradley Hand ITC" pitchFamily="66" charset="0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cs.wikipedia.org/wiki/Slune%C4%8Dn%C3%AD_soustavacit .2011-09-04</a:t>
            </a:r>
            <a:r>
              <a:rPr lang="cs-CZ" sz="1400" dirty="0">
                <a:solidFill>
                  <a:srgbClr val="FFFF00"/>
                </a:solidFill>
                <a:latin typeface="Bradley Hand ITC" pitchFamily="66" charset="0"/>
              </a:rPr>
              <a:t>].</a:t>
            </a: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.</a:t>
            </a:r>
            <a:b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</a:b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3.Http://en.wikipedia.org/wiki/Image:Planets2006.jpg. </a:t>
            </a:r>
            <a:r>
              <a:rPr lang="cs-CZ" sz="1400" i="1" dirty="0" smtClean="0">
                <a:solidFill>
                  <a:srgbClr val="FFFF00"/>
                </a:solidFill>
                <a:latin typeface="Bradley Hand ITC" pitchFamily="66" charset="0"/>
              </a:rPr>
              <a:t>Wikipedie</a:t>
            </a: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 [online]. 2006-09-27 (last </a:t>
            </a:r>
            <a:r>
              <a:rPr lang="cs-CZ" sz="1400" dirty="0" err="1" smtClean="0">
                <a:solidFill>
                  <a:srgbClr val="FFFF00"/>
                </a:solidFill>
                <a:latin typeface="Bradley Hand ITC" pitchFamily="66" charset="0"/>
              </a:rPr>
              <a:t>version</a:t>
            </a: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), č.1, [cit. 2011-09-04]. Dostupný z WWW: &lt;http://cs.wikipedia.org/wiki/</a:t>
            </a:r>
            <a:r>
              <a:rPr lang="cs-CZ" sz="1400" dirty="0" err="1" smtClean="0">
                <a:solidFill>
                  <a:srgbClr val="FFFF00"/>
                </a:solidFill>
                <a:latin typeface="Bradley Hand ITC" pitchFamily="66" charset="0"/>
              </a:rPr>
              <a:t>Soubor:NovaSlunecniSoustava.jpg</a:t>
            </a: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&gt;.</a:t>
            </a:r>
            <a:b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</a:b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>4.kliparty Microsoft </a:t>
            </a:r>
            <a:r>
              <a:rPr lang="cs-CZ" sz="1400" dirty="0" err="1" smtClean="0">
                <a:solidFill>
                  <a:srgbClr val="FFFF00"/>
                </a:solidFill>
                <a:latin typeface="Bradley Hand ITC" pitchFamily="66" charset="0"/>
              </a:rPr>
              <a:t>office</a:t>
            </a:r>
            <a: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  <a:t/>
            </a:r>
            <a:br>
              <a:rPr lang="cs-CZ" sz="1400" dirty="0" smtClean="0">
                <a:solidFill>
                  <a:srgbClr val="FFFF00"/>
                </a:solidFill>
                <a:latin typeface="Bradley Hand ITC" pitchFamily="66" charset="0"/>
              </a:rPr>
            </a:br>
            <a:r>
              <a:rPr lang="cs-CZ" sz="1400" smtClean="0">
                <a:solidFill>
                  <a:srgbClr val="FFFF00"/>
                </a:solidFill>
                <a:latin typeface="Bradley Hand ITC" pitchFamily="66" charset="0"/>
              </a:rPr>
              <a:t>materiál vytvořen dne  23.8.2011</a:t>
            </a:r>
            <a:r>
              <a:rPr lang="cs-CZ" dirty="0" smtClean="0">
                <a:solidFill>
                  <a:srgbClr val="FFFF00"/>
                </a:solidFill>
                <a:latin typeface="Bradley Hand ITC" pitchFamily="66" charset="0"/>
              </a:rPr>
              <a:t/>
            </a:r>
            <a:br>
              <a:rPr lang="cs-CZ" dirty="0" smtClean="0">
                <a:solidFill>
                  <a:srgbClr val="FFFF00"/>
                </a:solidFill>
                <a:latin typeface="Bradley Hand ITC" pitchFamily="66" charset="0"/>
              </a:rPr>
            </a:br>
            <a:endParaRPr lang="cs-CZ" dirty="0">
              <a:solidFill>
                <a:srgbClr val="FFFF00"/>
              </a:solidFill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0211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4|4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6.5|5.8|6.8|6.9|6.5|6.8|6.6|6.8|9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6|5.6|3.8|7.7|7.8|8.5|7.8|8.6|9.2|8.2|6.8|2.3|3.2|2"/>
</p:tagLst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355</TotalTime>
  <Words>69</Words>
  <Application>Microsoft Office PowerPoint</Application>
  <PresentationFormat>Předvádění na obrazovce (4:3)</PresentationFormat>
  <Paragraphs>35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ANOTACE:</vt:lpstr>
      <vt:lpstr>Prezentace aplikace PowerPoint</vt:lpstr>
      <vt:lpstr>Sluneční  soustava</vt:lpstr>
      <vt:lpstr>Prezentace aplikace PowerPoint</vt:lpstr>
      <vt:lpstr>Pořadí planet:</vt:lpstr>
      <vt:lpstr>CITACE:  1.Microsoft [online]. 2011 [cit. 2011-09-04]. C:\Users\08D7\AppData\Local\Microsoft\Windows\Temporary Internet Files\Content.IE5\NDPZPI9B\MM9002. Dostupné z WWW: &lt;C:\Users\08D7\AppData\Local\Microsoft\Windows\Temporary Internet Files\Content.IE5\NDPZPI9B\MM9002&gt;. 2. http://cs.wikipedia.org/wiki/Slune%C4%8Dn%C3%AD_soustavacit .2011-09-04].. 3.Http://en.wikipedia.org/wiki/Image:Planets2006.jpg. Wikipedie [online]. 2006-09-27 (last version), č.1, [cit. 2011-09-04]. Dostupný z WWW: &lt;http://cs.wikipedia.org/wiki/Soubor:NovaSlunecniSoustava.jpg&gt;. 4.kliparty Microsoft office materiál vytvořen dne  23.8.2011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29</cp:revision>
  <dcterms:created xsi:type="dcterms:W3CDTF">2011-09-04T07:29:40Z</dcterms:created>
  <dcterms:modified xsi:type="dcterms:W3CDTF">2013-01-04T09:00:02Z</dcterms:modified>
</cp:coreProperties>
</file>