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NÁZEV:VY_32_INOVACE_03:Přírodověda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TEMA:Umělé</a:t>
          </a:r>
          <a:r>
            <a:rPr lang="cs-CZ" sz="2000" dirty="0" smtClean="0"/>
            <a:t> družice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535D3F-7DE2-4340-9067-0A51AD128C3E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4329E7-3051-4DAD-9132-91D16B310BC2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16D28E-111E-48C1-A03F-678CD2E9FCE2}" type="presOf" srcId="{D1D4F407-5343-4D3F-B5B9-D407B03CAEB4}" destId="{D005CE8C-CC26-4C3E-AC11-E15060ECD759}" srcOrd="0" destOrd="0" presId="urn:microsoft.com/office/officeart/2005/8/layout/target3"/>
    <dgm:cxn modelId="{2C00A8A0-3195-43B4-B25B-63DD56F60284}" type="presOf" srcId="{D8197B8C-B260-4A16-BDF4-0947B075E274}" destId="{25B08C86-7E15-44DC-BE7F-FFB55DD49D12}" srcOrd="0" destOrd="0" presId="urn:microsoft.com/office/officeart/2005/8/layout/target3"/>
    <dgm:cxn modelId="{F9A5EC08-5F45-4736-9F73-75CA6492F4C3}" type="presOf" srcId="{D1B46980-6531-4606-95E6-44980827E919}" destId="{2BE915AB-18AA-4053-B92C-3BFC9ED204BB}" srcOrd="1" destOrd="0" presId="urn:microsoft.com/office/officeart/2005/8/layout/target3"/>
    <dgm:cxn modelId="{B9F527EB-DBC1-4608-B772-14E24B2113BF}" type="presOf" srcId="{D8197B8C-B260-4A16-BDF4-0947B075E274}" destId="{5A5FFA88-C948-4069-8E93-59FA12366E83}" srcOrd="1" destOrd="0" presId="urn:microsoft.com/office/officeart/2005/8/layout/target3"/>
    <dgm:cxn modelId="{193F0E1F-9AD5-43DF-8370-06B2D09FCDA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E84D6F6-7BE1-4618-980D-F77C58900455}" type="presOf" srcId="{D1D4F407-5343-4D3F-B5B9-D407B03CAEB4}" destId="{AED2198E-93D5-4001-81B4-73124B309672}" srcOrd="1" destOrd="0" presId="urn:microsoft.com/office/officeart/2005/8/layout/target3"/>
    <dgm:cxn modelId="{D10AF9F1-275A-44B7-B886-92A6594E5403}" type="presOf" srcId="{4C35D32F-0EAB-4CD7-82EE-45574DC2A586}" destId="{8BEBB6EC-1DAA-4CAC-8A25-BC0FCBD5DBD5}" srcOrd="0" destOrd="0" presId="urn:microsoft.com/office/officeart/2005/8/layout/target3"/>
    <dgm:cxn modelId="{65864A2C-1526-4400-8A5B-BA2C7AE45333}" type="presOf" srcId="{4C35D32F-0EAB-4CD7-82EE-45574DC2A586}" destId="{890E4F0B-2866-4A3F-A3C7-2A14B1797930}" srcOrd="1" destOrd="0" presId="urn:microsoft.com/office/officeart/2005/8/layout/target3"/>
    <dgm:cxn modelId="{34D6ED4A-19B2-4FD4-B59D-9F2B62C93F71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F1EF80-9451-4B80-96DA-91B7D87680D4}" type="presParOf" srcId="{333A1088-737F-45CB-B68E-254E46348037}" destId="{F5ABB229-8D3B-4694-996A-96F23CF14429}" srcOrd="0" destOrd="0" presId="urn:microsoft.com/office/officeart/2005/8/layout/target3"/>
    <dgm:cxn modelId="{CE73CEAB-B7C6-41CC-B46A-A898A6722136}" type="presParOf" srcId="{333A1088-737F-45CB-B68E-254E46348037}" destId="{F41139FD-01EE-4571-8B17-4FB00FC51163}" srcOrd="1" destOrd="0" presId="urn:microsoft.com/office/officeart/2005/8/layout/target3"/>
    <dgm:cxn modelId="{D0AE6F20-F6B3-47DB-AD6C-61CB6E7B4BAB}" type="presParOf" srcId="{333A1088-737F-45CB-B68E-254E46348037}" destId="{D005CE8C-CC26-4C3E-AC11-E15060ECD759}" srcOrd="2" destOrd="0" presId="urn:microsoft.com/office/officeart/2005/8/layout/target3"/>
    <dgm:cxn modelId="{239D0F46-7228-47BD-BBCD-6194CF7A2B6E}" type="presParOf" srcId="{333A1088-737F-45CB-B68E-254E46348037}" destId="{2C702D82-9B77-49B7-9568-BB8EB47C3372}" srcOrd="3" destOrd="0" presId="urn:microsoft.com/office/officeart/2005/8/layout/target3"/>
    <dgm:cxn modelId="{084BCC19-1070-4E1E-96EC-4EA56E00F704}" type="presParOf" srcId="{333A1088-737F-45CB-B68E-254E46348037}" destId="{A52A0455-90FF-4808-ABD0-F02540D31D5A}" srcOrd="4" destOrd="0" presId="urn:microsoft.com/office/officeart/2005/8/layout/target3"/>
    <dgm:cxn modelId="{649A98C6-D75F-4ED2-89F8-A62D4B3D8082}" type="presParOf" srcId="{333A1088-737F-45CB-B68E-254E46348037}" destId="{6140AFEC-043D-4C43-A2F9-D0F5331DF3A3}" srcOrd="5" destOrd="0" presId="urn:microsoft.com/office/officeart/2005/8/layout/target3"/>
    <dgm:cxn modelId="{15DB537E-7890-4F62-8E1B-8CD1D1599DF8}" type="presParOf" srcId="{333A1088-737F-45CB-B68E-254E46348037}" destId="{9358AC05-5D7D-4327-9F80-1AD486AEA664}" srcOrd="6" destOrd="0" presId="urn:microsoft.com/office/officeart/2005/8/layout/target3"/>
    <dgm:cxn modelId="{4300209D-FF8A-4DE9-AD5B-446A13F4ECFD}" type="presParOf" srcId="{333A1088-737F-45CB-B68E-254E46348037}" destId="{313FC574-E1CD-4FB4-B054-0B805CE0447D}" srcOrd="7" destOrd="0" presId="urn:microsoft.com/office/officeart/2005/8/layout/target3"/>
    <dgm:cxn modelId="{CBA59498-5161-4D6D-B870-6CEE32733BA8}" type="presParOf" srcId="{333A1088-737F-45CB-B68E-254E46348037}" destId="{619D679B-A015-4ECF-8348-D1034C574F40}" srcOrd="8" destOrd="0" presId="urn:microsoft.com/office/officeart/2005/8/layout/target3"/>
    <dgm:cxn modelId="{36737A02-3065-4742-83A0-A422B94B259C}" type="presParOf" srcId="{333A1088-737F-45CB-B68E-254E46348037}" destId="{322283A8-4A27-4CDA-BAE3-F381106A9174}" srcOrd="9" destOrd="0" presId="urn:microsoft.com/office/officeart/2005/8/layout/target3"/>
    <dgm:cxn modelId="{E6DA2BA7-26E8-4CB3-BBD0-2427A15A7F29}" type="presParOf" srcId="{333A1088-737F-45CB-B68E-254E46348037}" destId="{FFC9F71D-1B4F-4AD9-A4A6-86ADEFC8AF5C}" srcOrd="10" destOrd="0" presId="urn:microsoft.com/office/officeart/2005/8/layout/target3"/>
    <dgm:cxn modelId="{1EC977D9-1AE7-4705-BE28-D90B1A2951DB}" type="presParOf" srcId="{333A1088-737F-45CB-B68E-254E46348037}" destId="{25B08C86-7E15-44DC-BE7F-FFB55DD49D12}" srcOrd="11" destOrd="0" presId="urn:microsoft.com/office/officeart/2005/8/layout/target3"/>
    <dgm:cxn modelId="{F8F178B2-D8CB-44E7-998C-218F2999E08B}" type="presParOf" srcId="{333A1088-737F-45CB-B68E-254E46348037}" destId="{76644BE8-9D7C-4C09-B250-3D10AF48CBB7}" srcOrd="12" destOrd="0" presId="urn:microsoft.com/office/officeart/2005/8/layout/target3"/>
    <dgm:cxn modelId="{2BF8699A-74D1-4E4A-B996-33D16F64A90C}" type="presParOf" srcId="{333A1088-737F-45CB-B68E-254E46348037}" destId="{EE85B701-7295-41C0-BA7A-34D3756A2AE6}" srcOrd="13" destOrd="0" presId="urn:microsoft.com/office/officeart/2005/8/layout/target3"/>
    <dgm:cxn modelId="{C9B18828-7762-4575-A906-D2698285B33E}" type="presParOf" srcId="{333A1088-737F-45CB-B68E-254E46348037}" destId="{8BEBB6EC-1DAA-4CAC-8A25-BC0FCBD5DBD5}" srcOrd="14" destOrd="0" presId="urn:microsoft.com/office/officeart/2005/8/layout/target3"/>
    <dgm:cxn modelId="{0AC52832-1219-42D4-9BAE-09749AABDCFD}" type="presParOf" srcId="{333A1088-737F-45CB-B68E-254E46348037}" destId="{AED2198E-93D5-4001-81B4-73124B309672}" srcOrd="15" destOrd="0" presId="urn:microsoft.com/office/officeart/2005/8/layout/target3"/>
    <dgm:cxn modelId="{1BA164A8-1E4B-4EF7-80A7-8F5D8BB29D61}" type="presParOf" srcId="{333A1088-737F-45CB-B68E-254E46348037}" destId="{2BE915AB-18AA-4053-B92C-3BFC9ED204BB}" srcOrd="16" destOrd="0" presId="urn:microsoft.com/office/officeart/2005/8/layout/target3"/>
    <dgm:cxn modelId="{17B00739-CC8B-46ED-8074-0BFEA264FC37}" type="presParOf" srcId="{333A1088-737F-45CB-B68E-254E46348037}" destId="{6BB5E863-4638-4E1D-BFDE-399D028AC4ED}" srcOrd="17" destOrd="0" presId="urn:microsoft.com/office/officeart/2005/8/layout/target3"/>
    <dgm:cxn modelId="{4301F2CE-8B5A-475E-8CB3-370FD45BF3EE}" type="presParOf" srcId="{333A1088-737F-45CB-B68E-254E46348037}" destId="{5A5FFA88-C948-4069-8E93-59FA12366E83}" srcOrd="18" destOrd="0" presId="urn:microsoft.com/office/officeart/2005/8/layout/target3"/>
    <dgm:cxn modelId="{730F5693-DF64-4D24-9F0B-9CB5EC09A07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NÁZEV:VY_32_INOVACE_03:Přírodověda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TEMA:Umělé</a:t>
          </a:r>
          <a:r>
            <a:rPr lang="cs-CZ" sz="2000" kern="1200" dirty="0" smtClean="0"/>
            <a:t> družice Země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567BF6-6956-4F0C-91FC-2A2958E00D90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FE83E7-5855-4BC5-9141-D7F0DDD1EF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49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http://cs.wikipedia.org/wiki/Soubor:GPS_Satellite_NASA_art-iif.jpg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FE83E7-5855-4BC5-9141-D7F0DDD1EF8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242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4549B-F06E-4DF5-A6BA-C7BF8FB75E1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B4327-570D-4966-8659-88AF775ACD83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34156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81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ANOTACE: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Shrnutí učiva</a:t>
            </a:r>
          </a:p>
          <a:p>
            <a:r>
              <a:rPr lang="cs-CZ" dirty="0" smtClean="0"/>
              <a:t>Procvičení pomocí kvízu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82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cene3d>
            <a:camera prst="isometricLeftDown"/>
            <a:lightRig rig="threePt" dir="t"/>
          </a:scene3d>
        </p:spPr>
        <p:txBody>
          <a:bodyPr>
            <a:normAutofit/>
          </a:bodyPr>
          <a:lstStyle/>
          <a:p>
            <a:pPr algn="ctr"/>
            <a:r>
              <a:rPr lang="cs-CZ" sz="5400" b="1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1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UMĚLÉ  DRUŽICE</a:t>
            </a:r>
            <a:endParaRPr lang="cs-CZ" sz="5400" b="1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>
                  <a:lumMod val="1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body" idx="4294967295"/>
          </p:nvPr>
        </p:nvSpPr>
        <p:spPr>
          <a:xfrm>
            <a:off x="7239000" y="2590800"/>
            <a:ext cx="1905000" cy="1905000"/>
          </a:xfrm>
        </p:spPr>
        <p:txBody>
          <a:bodyPr>
            <a:prstTxWarp prst="textCircle">
              <a:avLst/>
            </a:prstTxWarp>
            <a:normAutofit/>
          </a:bodyPr>
          <a:lstStyle/>
          <a:p>
            <a:r>
              <a:rPr lang="cs-CZ" sz="4000" b="1" dirty="0" smtClean="0"/>
              <a:t>ZEMĚ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14552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Družice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560840" cy="4464496"/>
          </a:xfrm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Obíhá ve výšce 200km nad povrchem Země</a:t>
            </a:r>
          </a:p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Musí mít rychlost  8 km/s</a:t>
            </a:r>
          </a:p>
          <a:p>
            <a:pPr marL="0" indent="0">
              <a:buNone/>
            </a:pP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71750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980728"/>
            <a:ext cx="7632848" cy="5217760"/>
          </a:xfr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Po 8km letu klesne vlivem gravitační síly o 5m</a:t>
            </a:r>
          </a:p>
          <a:p>
            <a:r>
              <a:rPr lang="cs-CZ" sz="32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Povrch Země je zaoblený </a:t>
            </a:r>
            <a:r>
              <a:rPr lang="cs-CZ" sz="3200" b="1" dirty="0" err="1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tak,že</a:t>
            </a:r>
            <a:r>
              <a:rPr lang="cs-CZ" sz="32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 po každých 8km je níž také o 5m</a:t>
            </a:r>
          </a:p>
          <a:p>
            <a:r>
              <a:rPr lang="cs-CZ" sz="32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Družice zůstává stále ve stejné výšce</a:t>
            </a:r>
            <a:endParaRPr lang="cs-CZ" sz="3200" b="1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76200" sx="101000" sy="101000" algn="ctr" rotWithShape="0">
                  <a:schemeClr val="tx1">
                    <a:lumMod val="85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382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Při menší rychlosti by spadla</a:t>
            </a:r>
          </a:p>
          <a:p>
            <a:r>
              <a:rPr lang="cs-CZ" sz="3200" b="1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76200" sx="101000" sy="101000" algn="ctr" rotWithShape="0">
                    <a:schemeClr val="tx1">
                      <a:lumMod val="85000"/>
                      <a:alpha val="40000"/>
                    </a:schemeClr>
                  </a:outerShdw>
                </a:effectLst>
              </a:rPr>
              <a:t>Při větší rychlosti by vylétla z dráhy</a:t>
            </a:r>
            <a:endParaRPr lang="cs-CZ" sz="3200" b="1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76200" sx="101000" sy="101000" algn="ctr" rotWithShape="0">
                  <a:schemeClr val="tx1">
                    <a:lumMod val="85000"/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047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650" y="576263"/>
            <a:ext cx="71247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146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KVÍZ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Prostor, v němž působí gravitační síla Země, se nazývá: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Magnetické pole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Gravitační pole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985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31640" y="1628800"/>
            <a:ext cx="6629400" cy="42243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Jestliže se předmět od Země </a:t>
            </a:r>
            <a:r>
              <a:rPr lang="cs-CZ" dirty="0" err="1" smtClean="0"/>
              <a:t>vzdaluje,velikost</a:t>
            </a:r>
            <a:r>
              <a:rPr lang="cs-CZ" dirty="0" smtClean="0"/>
              <a:t> gravitační síly se: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Zvětšuje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zmenšuje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524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4600" y="1901825"/>
            <a:ext cx="6629400" cy="42243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Umělá družice se musí pohybovat nad povrchem  Země ve výšce: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100 km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200km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300km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66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4600" y="1901825"/>
            <a:ext cx="6629400" cy="422433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Umělá družice se musí pohybovat rychlostí: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8 km za sekundu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10 km za sekundu</a:t>
            </a:r>
          </a:p>
          <a:p>
            <a:pPr marL="342900" indent="-342900">
              <a:buFont typeface="+mj-lt"/>
              <a:buAutoNum type="alphaLcParenR"/>
            </a:pPr>
            <a:r>
              <a:rPr lang="cs-CZ" dirty="0" smtClean="0"/>
              <a:t>18 km za sekundu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16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Citace: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http://cs.wikipedia.org/wiki/Soubor:GPS_Satellite_NASA_art-iif.jpg</a:t>
            </a:r>
          </a:p>
          <a:p>
            <a:r>
              <a:rPr lang="cs-CZ" dirty="0" smtClean="0"/>
              <a:t>Text je vytvořen autorem </a:t>
            </a:r>
            <a:r>
              <a:rPr lang="cs-CZ" dirty="0" smtClean="0"/>
              <a:t>materiálu</a:t>
            </a:r>
          </a:p>
          <a:p>
            <a:r>
              <a:rPr lang="cs-CZ" smtClean="0"/>
              <a:t>Materiál vytvořen dne  4.10.2011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90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137</TotalTime>
  <Words>157</Words>
  <Application>Microsoft Office PowerPoint</Application>
  <PresentationFormat>Předvádění na obrazovce (4:3)</PresentationFormat>
  <Paragraphs>39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1</vt:lpstr>
      <vt:lpstr>Prezentace aplikace PowerPoint</vt:lpstr>
      <vt:lpstr>ANOTACE:</vt:lpstr>
      <vt:lpstr>UMĚLÉ  DRUŽICE</vt:lpstr>
      <vt:lpstr>Družice</vt:lpstr>
      <vt:lpstr>Prezentace aplikace PowerPoint</vt:lpstr>
      <vt:lpstr>Prezentace aplikace PowerPoint</vt:lpstr>
      <vt:lpstr>Prezentace aplikace PowerPoint</vt:lpstr>
      <vt:lpstr>KVÍZ</vt:lpstr>
      <vt:lpstr>Prezentace aplikace PowerPoint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UMĚLÉ  DRUŽICE</dc:title>
  <dc:creator>08D7</dc:creator>
  <cp:lastModifiedBy>08D7</cp:lastModifiedBy>
  <cp:revision>13</cp:revision>
  <dcterms:created xsi:type="dcterms:W3CDTF">2011-10-05T18:29:35Z</dcterms:created>
  <dcterms:modified xsi:type="dcterms:W3CDTF">2013-01-04T09:02:44Z</dcterms:modified>
</cp:coreProperties>
</file>