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7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NÁZEV:VY_32_INOVACE_04:Přírodověda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TEMA:Měsíc-přirozená</a:t>
          </a:r>
          <a:r>
            <a:rPr lang="cs-CZ" sz="2000" dirty="0" smtClean="0"/>
            <a:t> družice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FA793A-73A7-4A61-ABBA-7E8423BA0E9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9C80C5-6335-4554-8E1E-E73D209BDAB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B99F0F-61E6-4E8C-B737-D972FDF33AB3}" type="presOf" srcId="{D1B46980-6531-4606-95E6-44980827E919}" destId="{2BE915AB-18AA-4053-B92C-3BFC9ED204BB}" srcOrd="1" destOrd="0" presId="urn:microsoft.com/office/officeart/2005/8/layout/target3"/>
    <dgm:cxn modelId="{3386148D-C8FB-4537-B962-F183B9CC5A82}" type="presOf" srcId="{B651F6E3-6281-48DB-9319-2AEAFDAE7572}" destId="{6BB5E863-4638-4E1D-BFDE-399D028AC4ED}" srcOrd="1" destOrd="0" presId="urn:microsoft.com/office/officeart/2005/8/layout/target3"/>
    <dgm:cxn modelId="{96B3161A-7D73-4BB9-88D9-ADFD244EAF49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94654B7-5A80-4A8C-88A6-197C6C96A81A}" type="presOf" srcId="{D1D4F407-5343-4D3F-B5B9-D407B03CAEB4}" destId="{AED2198E-93D5-4001-81B4-73124B309672}" srcOrd="1" destOrd="0" presId="urn:microsoft.com/office/officeart/2005/8/layout/target3"/>
    <dgm:cxn modelId="{C936E61D-32C4-4EAD-B7FB-0B2B255B5969}" type="presOf" srcId="{B651F6E3-6281-48DB-9319-2AEAFDAE7572}" destId="{619D679B-A015-4ECF-8348-D1034C574F40}" srcOrd="0" destOrd="0" presId="urn:microsoft.com/office/officeart/2005/8/layout/target3"/>
    <dgm:cxn modelId="{51D1F5F3-68E0-422A-B909-318D0533F072}" type="presOf" srcId="{D8197B8C-B260-4A16-BDF4-0947B075E274}" destId="{5A5FFA88-C948-4069-8E93-59FA12366E83}" srcOrd="1" destOrd="0" presId="urn:microsoft.com/office/officeart/2005/8/layout/target3"/>
    <dgm:cxn modelId="{9BF2B314-D0B6-4181-8255-94F71E5290ED}" type="presOf" srcId="{D1D4F407-5343-4D3F-B5B9-D407B03CAEB4}" destId="{D005CE8C-CC26-4C3E-AC11-E15060ECD759}" srcOrd="0" destOrd="0" presId="urn:microsoft.com/office/officeart/2005/8/layout/target3"/>
    <dgm:cxn modelId="{F9DA0128-EA85-45D5-906B-BE532896A648}" type="presOf" srcId="{4C35D32F-0EAB-4CD7-82EE-45574DC2A586}" destId="{8BEBB6EC-1DAA-4CAC-8A25-BC0FCBD5DBD5}" srcOrd="0" destOrd="0" presId="urn:microsoft.com/office/officeart/2005/8/layout/target3"/>
    <dgm:cxn modelId="{495F913A-FE59-4042-8D70-DCB5DA697EC9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55B3A6-AB65-4129-9D64-8F4F5C535CE1}" type="presParOf" srcId="{333A1088-737F-45CB-B68E-254E46348037}" destId="{F5ABB229-8D3B-4694-996A-96F23CF14429}" srcOrd="0" destOrd="0" presId="urn:microsoft.com/office/officeart/2005/8/layout/target3"/>
    <dgm:cxn modelId="{2417F4B7-2AEF-4225-8CD3-9D4A33015A39}" type="presParOf" srcId="{333A1088-737F-45CB-B68E-254E46348037}" destId="{F41139FD-01EE-4571-8B17-4FB00FC51163}" srcOrd="1" destOrd="0" presId="urn:microsoft.com/office/officeart/2005/8/layout/target3"/>
    <dgm:cxn modelId="{FA54EE7C-29C4-4088-A8F0-3669F1A7CA93}" type="presParOf" srcId="{333A1088-737F-45CB-B68E-254E46348037}" destId="{D005CE8C-CC26-4C3E-AC11-E15060ECD759}" srcOrd="2" destOrd="0" presId="urn:microsoft.com/office/officeart/2005/8/layout/target3"/>
    <dgm:cxn modelId="{81DA8223-F134-4755-BEB7-30B5BCCE1E7D}" type="presParOf" srcId="{333A1088-737F-45CB-B68E-254E46348037}" destId="{2C702D82-9B77-49B7-9568-BB8EB47C3372}" srcOrd="3" destOrd="0" presId="urn:microsoft.com/office/officeart/2005/8/layout/target3"/>
    <dgm:cxn modelId="{EAEAD3B4-2B56-487C-8814-E402D00E6849}" type="presParOf" srcId="{333A1088-737F-45CB-B68E-254E46348037}" destId="{A52A0455-90FF-4808-ABD0-F02540D31D5A}" srcOrd="4" destOrd="0" presId="urn:microsoft.com/office/officeart/2005/8/layout/target3"/>
    <dgm:cxn modelId="{A5886F16-919E-48A4-AC6D-5791C6085C9B}" type="presParOf" srcId="{333A1088-737F-45CB-B68E-254E46348037}" destId="{6140AFEC-043D-4C43-A2F9-D0F5331DF3A3}" srcOrd="5" destOrd="0" presId="urn:microsoft.com/office/officeart/2005/8/layout/target3"/>
    <dgm:cxn modelId="{D69D6657-A295-44D8-875C-8675DC37184A}" type="presParOf" srcId="{333A1088-737F-45CB-B68E-254E46348037}" destId="{9358AC05-5D7D-4327-9F80-1AD486AEA664}" srcOrd="6" destOrd="0" presId="urn:microsoft.com/office/officeart/2005/8/layout/target3"/>
    <dgm:cxn modelId="{DDD2411B-785B-4FD3-ACF4-64945E7E55FC}" type="presParOf" srcId="{333A1088-737F-45CB-B68E-254E46348037}" destId="{313FC574-E1CD-4FB4-B054-0B805CE0447D}" srcOrd="7" destOrd="0" presId="urn:microsoft.com/office/officeart/2005/8/layout/target3"/>
    <dgm:cxn modelId="{B5408ABB-BB61-4F68-840A-658C4E084565}" type="presParOf" srcId="{333A1088-737F-45CB-B68E-254E46348037}" destId="{619D679B-A015-4ECF-8348-D1034C574F40}" srcOrd="8" destOrd="0" presId="urn:microsoft.com/office/officeart/2005/8/layout/target3"/>
    <dgm:cxn modelId="{F06F3A4A-45A4-4ADB-B99A-142BF01CE9C1}" type="presParOf" srcId="{333A1088-737F-45CB-B68E-254E46348037}" destId="{322283A8-4A27-4CDA-BAE3-F381106A9174}" srcOrd="9" destOrd="0" presId="urn:microsoft.com/office/officeart/2005/8/layout/target3"/>
    <dgm:cxn modelId="{5E17749C-F01B-4433-80EB-920A6F06B803}" type="presParOf" srcId="{333A1088-737F-45CB-B68E-254E46348037}" destId="{FFC9F71D-1B4F-4AD9-A4A6-86ADEFC8AF5C}" srcOrd="10" destOrd="0" presId="urn:microsoft.com/office/officeart/2005/8/layout/target3"/>
    <dgm:cxn modelId="{FB36FFAD-259F-4B4F-B9F4-3FE5E9DDAE90}" type="presParOf" srcId="{333A1088-737F-45CB-B68E-254E46348037}" destId="{25B08C86-7E15-44DC-BE7F-FFB55DD49D12}" srcOrd="11" destOrd="0" presId="urn:microsoft.com/office/officeart/2005/8/layout/target3"/>
    <dgm:cxn modelId="{AB275F05-2923-495B-8BA1-6B753D165AD4}" type="presParOf" srcId="{333A1088-737F-45CB-B68E-254E46348037}" destId="{76644BE8-9D7C-4C09-B250-3D10AF48CBB7}" srcOrd="12" destOrd="0" presId="urn:microsoft.com/office/officeart/2005/8/layout/target3"/>
    <dgm:cxn modelId="{4CF5EC91-B702-4320-B6C1-AC060D160C76}" type="presParOf" srcId="{333A1088-737F-45CB-B68E-254E46348037}" destId="{EE85B701-7295-41C0-BA7A-34D3756A2AE6}" srcOrd="13" destOrd="0" presId="urn:microsoft.com/office/officeart/2005/8/layout/target3"/>
    <dgm:cxn modelId="{582E70DF-C297-4BFA-A2E6-432C3E4B3C81}" type="presParOf" srcId="{333A1088-737F-45CB-B68E-254E46348037}" destId="{8BEBB6EC-1DAA-4CAC-8A25-BC0FCBD5DBD5}" srcOrd="14" destOrd="0" presId="urn:microsoft.com/office/officeart/2005/8/layout/target3"/>
    <dgm:cxn modelId="{F2F6A91E-D64B-48C9-9971-E1DB1A526D28}" type="presParOf" srcId="{333A1088-737F-45CB-B68E-254E46348037}" destId="{AED2198E-93D5-4001-81B4-73124B309672}" srcOrd="15" destOrd="0" presId="urn:microsoft.com/office/officeart/2005/8/layout/target3"/>
    <dgm:cxn modelId="{436B84C2-1682-417C-B185-185BF73A9858}" type="presParOf" srcId="{333A1088-737F-45CB-B68E-254E46348037}" destId="{2BE915AB-18AA-4053-B92C-3BFC9ED204BB}" srcOrd="16" destOrd="0" presId="urn:microsoft.com/office/officeart/2005/8/layout/target3"/>
    <dgm:cxn modelId="{B62CB887-D167-4BBC-9B97-86F7EDFEB5B9}" type="presParOf" srcId="{333A1088-737F-45CB-B68E-254E46348037}" destId="{6BB5E863-4638-4E1D-BFDE-399D028AC4ED}" srcOrd="17" destOrd="0" presId="urn:microsoft.com/office/officeart/2005/8/layout/target3"/>
    <dgm:cxn modelId="{834A9ED4-7757-46E8-9A31-5ADD7DF6669A}" type="presParOf" srcId="{333A1088-737F-45CB-B68E-254E46348037}" destId="{5A5FFA88-C948-4069-8E93-59FA12366E83}" srcOrd="18" destOrd="0" presId="urn:microsoft.com/office/officeart/2005/8/layout/target3"/>
    <dgm:cxn modelId="{21F5AE3B-2A70-464E-9381-629C23A2F6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NÁZEV:VY_32_INOVACE_04:Přírodověda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TEMA:Měsíc-přirozená</a:t>
          </a:r>
          <a:r>
            <a:rPr lang="cs-CZ" sz="2000" kern="1200" dirty="0" smtClean="0"/>
            <a:t> družice Země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2805C-39B4-4E66-9AF2-BDF81A53252F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7EDA86-E8DE-4323-9D2E-25C5BA2618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957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http://upload.wikimedia.org/wikipedia/commons/thumb/d/dd/Full_Moon_Luc_Viatour.jpg/594px-Full_Moon_Luc_Viatour.jpg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556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http://upload.wikimedia.org/wikipedia/commons/thumb/a/a3/Moon_Dedal_crater.jpg/581px-Moon_Dedal_crater.jpg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13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http://upload.wikimedia.org/wikipedia/commons/thumb/0/0d/Neil_Armstrong_pose.jpg/507px-Neil_Armstrong_pose.jpg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633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http://upload.wikimedia.org/wikipedia/commons/thumb/9/9c/Aldrin_Apollo_11.jpg/600px-Aldrin_Apollo_11.jpg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1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http://upload.wikimedia.org/wikipedia/commons/thumb/e/e5/The_Apollo_11_Prime_Crew_-_GPN-2000-001164.jpg/800px-The_Apollo_11_Prime_Crew_-_GPN-2000-001164.jpg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149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http://upload.wikimedia.org/wikipedia/commons/thumb/a/a3/Moon_Dedal_crater.jpg/581px-Moon_Dedal_crater.jpg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7EDA86-E8DE-4323-9D2E-25C5BA26186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13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61E6D40-AF3E-4784-AD95-05BDCAA3CE8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9D2CA3-A8EB-41E7-A9D4-7845CDF93D4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d/Neil_Armstrong_pose.jpg/507px-Neil_Armstrong_pose.jpg" TargetMode="External"/><Relationship Id="rId2" Type="http://schemas.openxmlformats.org/officeDocument/2006/relationships/hyperlink" Target="http://upload.wikimedia.org/wikipedia/commons/thumb/d/dd/Full_Moon_Luc_Viatour.jpg/594px-Full_Moon_Luc_Viatour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63434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504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6480048" cy="23012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Anotace: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05064"/>
            <a:ext cx="6480048" cy="1752600"/>
          </a:xfrm>
        </p:spPr>
        <p:txBody>
          <a:bodyPr/>
          <a:lstStyle/>
          <a:p>
            <a:pPr algn="l"/>
            <a:r>
              <a:rPr lang="cs-CZ" dirty="0" smtClean="0"/>
              <a:t>Opakování učiva prostřednictvím doplňování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37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909370" y="980728"/>
            <a:ext cx="3053868" cy="1253808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endParaRPr lang="cs-CZ" sz="4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292080" y="2780928"/>
            <a:ext cx="4110608" cy="2663482"/>
          </a:xfrm>
        </p:spPr>
        <p:txBody>
          <a:bodyPr>
            <a:normAutofit/>
          </a:bodyPr>
          <a:lstStyle/>
          <a:p>
            <a:pPr algn="ctr"/>
            <a:r>
              <a:rPr lang="cs-CZ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družice</a:t>
            </a:r>
          </a:p>
          <a:p>
            <a:pPr algn="ctr"/>
            <a:r>
              <a:rPr lang="cs-CZ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Země</a:t>
            </a:r>
            <a:endParaRPr lang="cs-CZ" sz="24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56578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4255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292080" y="571500"/>
            <a:ext cx="3672408" cy="616986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koule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Obíhá kolem Země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od Země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Tmavé skvrny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přitažlivost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Nesvítí vlastním světlem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3" y="404664"/>
            <a:ext cx="5078791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851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Neil  ARMSTRONG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52703" y="2998765"/>
            <a:ext cx="3883793" cy="2663482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APOLLO  11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94131"/>
            <a:ext cx="48291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567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56176" y="1705709"/>
            <a:ext cx="2454424" cy="125380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21.7.1969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56176" y="2998765"/>
            <a:ext cx="2454424" cy="266348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Chůze po Měsíci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914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795338"/>
            <a:ext cx="7620000" cy="526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784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292080" y="571500"/>
            <a:ext cx="3672408" cy="6169868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koule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Obíhá kolem Země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1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Rychlostí 1 km za sekundu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od Země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9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384 000 km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Tmavé skvrny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9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„měsíční moře“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Pláně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9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Pokryté prachem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přitažlivost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9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x menší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Nesvítí vlastním světlem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9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Odráží sluneční světlo</a:t>
            </a:r>
            <a:endParaRPr lang="cs-CZ" sz="9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3" y="404664"/>
            <a:ext cx="5078791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4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idx="4294967295"/>
          </p:nvPr>
        </p:nvSpPr>
        <p:spPr>
          <a:xfrm>
            <a:off x="0" y="1600200"/>
            <a:ext cx="7467600" cy="452596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dirty="0" smtClean="0"/>
              <a:t>Citace:</a:t>
            </a:r>
          </a:p>
          <a:p>
            <a:pPr>
              <a:buFont typeface="Wingdings" pitchFamily="2" charset="2"/>
              <a:buChar char="§"/>
            </a:pPr>
            <a:r>
              <a:rPr lang="cs-CZ" sz="1600" dirty="0"/>
              <a:t>http://upload.wikimedia.org/wikipedia/commons/thumb/d/dd/Full_Moon_Luc_Viatour.jpg/594px-Full_Moon_Luc_Viatour.jpg</a:t>
            </a:r>
          </a:p>
          <a:p>
            <a:pPr>
              <a:buFont typeface="Wingdings" pitchFamily="2" charset="2"/>
              <a:buChar char="§"/>
            </a:pP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upload.wikimedia.org/wikipedia/commons/thumb/d/dd/Full_Moon_Luc_Viatour.jpg/594px-Full_Moon_Luc_Viatour.jpg</a:t>
            </a:r>
            <a:endParaRPr lang="cs-CZ" sz="1600" dirty="0"/>
          </a:p>
          <a:p>
            <a:pPr>
              <a:buFont typeface="Wingdings" pitchFamily="2" charset="2"/>
              <a:buChar char="§"/>
            </a:pPr>
            <a:r>
              <a:rPr lang="cs-CZ" sz="1600" dirty="0"/>
              <a:t>http://upload.wikimedia.org/wikipedia/commons/thumb/0/0d/Neil_Armstrong_pose.jpg/507px-Neil_Armstrong_pose.jpg</a:t>
            </a:r>
          </a:p>
          <a:p>
            <a:pPr>
              <a:buFont typeface="Wingdings" pitchFamily="2" charset="2"/>
              <a:buChar char="§"/>
            </a:pPr>
            <a:r>
              <a:rPr lang="cs-CZ" sz="1600" dirty="0"/>
              <a:t>http://upload.wikimedia.org/wikipedia/commons/thumb/0/0d/Neil_Armstrong_pose.jpg/507px-Neil_Armstrong_pose.jpg</a:t>
            </a:r>
          </a:p>
          <a:p>
            <a:pPr>
              <a:buFont typeface="Wingdings" pitchFamily="2" charset="2"/>
              <a:buChar char="§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upload.wikimedia.org/wikipedia/commons/thumb/0/0d/Neil_Armstrong_pose.jpg/507px-Neil_Armstrong_pose.jpg</a:t>
            </a:r>
            <a:endParaRPr lang="cs-CZ" sz="1600" dirty="0" smtClean="0"/>
          </a:p>
          <a:p>
            <a:pPr>
              <a:buFont typeface="Wingdings" pitchFamily="2" charset="2"/>
              <a:buChar char="§"/>
            </a:pPr>
            <a:r>
              <a:rPr lang="cs-CZ" sz="1600" dirty="0" smtClean="0"/>
              <a:t>Text je vytvořen </a:t>
            </a:r>
            <a:r>
              <a:rPr lang="cs-CZ" sz="1600" smtClean="0"/>
              <a:t>autorem </a:t>
            </a:r>
            <a:r>
              <a:rPr lang="cs-CZ" sz="1600" smtClean="0"/>
              <a:t>materiálu dne 4.10.2011</a:t>
            </a:r>
            <a:endParaRPr lang="cs-CZ" sz="1600" dirty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  <a:p>
            <a:pPr marL="3657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28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92</TotalTime>
  <Words>139</Words>
  <Application>Microsoft Office PowerPoint</Application>
  <PresentationFormat>Předvádění na obrazovce (4:3)</PresentationFormat>
  <Paragraphs>58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Anotace: </vt:lpstr>
      <vt:lpstr>MĚSÍC</vt:lpstr>
      <vt:lpstr>Prezentace aplikace PowerPoint</vt:lpstr>
      <vt:lpstr>Neil  ARMSTRONG</vt:lpstr>
      <vt:lpstr>21.7.1969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</dc:title>
  <dc:creator>08D7</dc:creator>
  <cp:lastModifiedBy>08D7</cp:lastModifiedBy>
  <cp:revision>12</cp:revision>
  <dcterms:created xsi:type="dcterms:W3CDTF">2011-10-11T14:50:50Z</dcterms:created>
  <dcterms:modified xsi:type="dcterms:W3CDTF">2013-01-04T09:03:20Z</dcterms:modified>
</cp:coreProperties>
</file>