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63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NÁZEV:VY_32_INOVACE_05:Přírodověda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TEMA:Střídání</a:t>
          </a:r>
          <a:r>
            <a:rPr lang="cs-CZ" sz="2000" dirty="0" smtClean="0"/>
            <a:t> dne a </a:t>
          </a:r>
          <a:r>
            <a:rPr lang="cs-CZ" sz="2000" dirty="0" err="1" smtClean="0"/>
            <a:t>noci,ročních</a:t>
          </a:r>
          <a:r>
            <a:rPr lang="cs-CZ" sz="2000" dirty="0" smtClean="0"/>
            <a:t> období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ED2B3E-4CA9-4E16-8C59-214128CF10A4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1F322F-A91A-4939-A0F0-8FC2BECA577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7D9391-1D29-4252-8E0B-F497B6248563}" type="presOf" srcId="{4C35D32F-0EAB-4CD7-82EE-45574DC2A586}" destId="{890E4F0B-2866-4A3F-A3C7-2A14B1797930}" srcOrd="1" destOrd="0" presId="urn:microsoft.com/office/officeart/2005/8/layout/target3"/>
    <dgm:cxn modelId="{279DB5E9-7F62-49D8-9276-23708248BB12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C619CF9-98C3-4BE7-A9DD-5C32761358FA}" type="presOf" srcId="{D1D4F407-5343-4D3F-B5B9-D407B03CAEB4}" destId="{AED2198E-93D5-4001-81B4-73124B309672}" srcOrd="1" destOrd="0" presId="urn:microsoft.com/office/officeart/2005/8/layout/target3"/>
    <dgm:cxn modelId="{987FB9F5-38D1-4D4C-8FD4-50BD6CDA6B50}" type="presOf" srcId="{B651F6E3-6281-48DB-9319-2AEAFDAE7572}" destId="{619D679B-A015-4ECF-8348-D1034C574F40}" srcOrd="0" destOrd="0" presId="urn:microsoft.com/office/officeart/2005/8/layout/target3"/>
    <dgm:cxn modelId="{58DC991D-D21A-42DE-9145-3E394746F8A5}" type="presOf" srcId="{D1B46980-6531-4606-95E6-44980827E919}" destId="{6140AFEC-043D-4C43-A2F9-D0F5331DF3A3}" srcOrd="0" destOrd="0" presId="urn:microsoft.com/office/officeart/2005/8/layout/target3"/>
    <dgm:cxn modelId="{4AA59D97-7705-4E31-BFAD-F6C9BEB56720}" type="presOf" srcId="{D8197B8C-B260-4A16-BDF4-0947B075E274}" destId="{25B08C86-7E15-44DC-BE7F-FFB55DD49D12}" srcOrd="0" destOrd="0" presId="urn:microsoft.com/office/officeart/2005/8/layout/target3"/>
    <dgm:cxn modelId="{8F6DB722-3AEF-4D84-BEC6-6E93F8775912}" type="presOf" srcId="{B651F6E3-6281-48DB-9319-2AEAFDAE7572}" destId="{6BB5E863-4638-4E1D-BFDE-399D028AC4ED}" srcOrd="1" destOrd="0" presId="urn:microsoft.com/office/officeart/2005/8/layout/target3"/>
    <dgm:cxn modelId="{141F93EC-AD05-4208-AEC9-3331AD372637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DD9AFD6-5BAC-4734-9581-EA11FE5A555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593C328-A5FB-47C5-8654-D9C3A3546A1C}" type="presParOf" srcId="{333A1088-737F-45CB-B68E-254E46348037}" destId="{F5ABB229-8D3B-4694-996A-96F23CF14429}" srcOrd="0" destOrd="0" presId="urn:microsoft.com/office/officeart/2005/8/layout/target3"/>
    <dgm:cxn modelId="{3B0A88C4-20E4-49DF-AC47-FD8DE7F65F99}" type="presParOf" srcId="{333A1088-737F-45CB-B68E-254E46348037}" destId="{F41139FD-01EE-4571-8B17-4FB00FC51163}" srcOrd="1" destOrd="0" presId="urn:microsoft.com/office/officeart/2005/8/layout/target3"/>
    <dgm:cxn modelId="{75AEBC0A-7D5A-430C-B203-ADB0D589B632}" type="presParOf" srcId="{333A1088-737F-45CB-B68E-254E46348037}" destId="{D005CE8C-CC26-4C3E-AC11-E15060ECD759}" srcOrd="2" destOrd="0" presId="urn:microsoft.com/office/officeart/2005/8/layout/target3"/>
    <dgm:cxn modelId="{70C46BF5-7311-41AD-A9AB-2D4E3D937D37}" type="presParOf" srcId="{333A1088-737F-45CB-B68E-254E46348037}" destId="{2C702D82-9B77-49B7-9568-BB8EB47C3372}" srcOrd="3" destOrd="0" presId="urn:microsoft.com/office/officeart/2005/8/layout/target3"/>
    <dgm:cxn modelId="{37BECC49-17B2-429F-A6ED-1DE65A3D6D9C}" type="presParOf" srcId="{333A1088-737F-45CB-B68E-254E46348037}" destId="{A52A0455-90FF-4808-ABD0-F02540D31D5A}" srcOrd="4" destOrd="0" presId="urn:microsoft.com/office/officeart/2005/8/layout/target3"/>
    <dgm:cxn modelId="{4ADC2FA5-4A99-4E31-A607-E90A142FDBBF}" type="presParOf" srcId="{333A1088-737F-45CB-B68E-254E46348037}" destId="{6140AFEC-043D-4C43-A2F9-D0F5331DF3A3}" srcOrd="5" destOrd="0" presId="urn:microsoft.com/office/officeart/2005/8/layout/target3"/>
    <dgm:cxn modelId="{5CAF988C-9017-4AAB-980E-55069D3209A7}" type="presParOf" srcId="{333A1088-737F-45CB-B68E-254E46348037}" destId="{9358AC05-5D7D-4327-9F80-1AD486AEA664}" srcOrd="6" destOrd="0" presId="urn:microsoft.com/office/officeart/2005/8/layout/target3"/>
    <dgm:cxn modelId="{8DB9E1E8-31E0-40DD-B15B-1006A15B6FA4}" type="presParOf" srcId="{333A1088-737F-45CB-B68E-254E46348037}" destId="{313FC574-E1CD-4FB4-B054-0B805CE0447D}" srcOrd="7" destOrd="0" presId="urn:microsoft.com/office/officeart/2005/8/layout/target3"/>
    <dgm:cxn modelId="{F85269AD-6FCA-4974-9B49-B81E249BEFBD}" type="presParOf" srcId="{333A1088-737F-45CB-B68E-254E46348037}" destId="{619D679B-A015-4ECF-8348-D1034C574F40}" srcOrd="8" destOrd="0" presId="urn:microsoft.com/office/officeart/2005/8/layout/target3"/>
    <dgm:cxn modelId="{067582AE-B2DE-4DDB-8B2E-EC45E8148C8E}" type="presParOf" srcId="{333A1088-737F-45CB-B68E-254E46348037}" destId="{322283A8-4A27-4CDA-BAE3-F381106A9174}" srcOrd="9" destOrd="0" presId="urn:microsoft.com/office/officeart/2005/8/layout/target3"/>
    <dgm:cxn modelId="{D4AAFEB0-63CE-49C8-927A-EF06A3FCD43F}" type="presParOf" srcId="{333A1088-737F-45CB-B68E-254E46348037}" destId="{FFC9F71D-1B4F-4AD9-A4A6-86ADEFC8AF5C}" srcOrd="10" destOrd="0" presId="urn:microsoft.com/office/officeart/2005/8/layout/target3"/>
    <dgm:cxn modelId="{05981BA7-5E4D-40D5-92EF-6722A00AFE22}" type="presParOf" srcId="{333A1088-737F-45CB-B68E-254E46348037}" destId="{25B08C86-7E15-44DC-BE7F-FFB55DD49D12}" srcOrd="11" destOrd="0" presId="urn:microsoft.com/office/officeart/2005/8/layout/target3"/>
    <dgm:cxn modelId="{DE656B2C-B447-4BC9-993F-36F9C22D2D78}" type="presParOf" srcId="{333A1088-737F-45CB-B68E-254E46348037}" destId="{76644BE8-9D7C-4C09-B250-3D10AF48CBB7}" srcOrd="12" destOrd="0" presId="urn:microsoft.com/office/officeart/2005/8/layout/target3"/>
    <dgm:cxn modelId="{C2D39FB5-18E0-45C4-BD14-AB0DB0287C49}" type="presParOf" srcId="{333A1088-737F-45CB-B68E-254E46348037}" destId="{EE85B701-7295-41C0-BA7A-34D3756A2AE6}" srcOrd="13" destOrd="0" presId="urn:microsoft.com/office/officeart/2005/8/layout/target3"/>
    <dgm:cxn modelId="{2EFF7554-5CB5-4852-A18E-488D85920D0A}" type="presParOf" srcId="{333A1088-737F-45CB-B68E-254E46348037}" destId="{8BEBB6EC-1DAA-4CAC-8A25-BC0FCBD5DBD5}" srcOrd="14" destOrd="0" presId="urn:microsoft.com/office/officeart/2005/8/layout/target3"/>
    <dgm:cxn modelId="{12207E2E-D01D-457B-9133-94C763AF7005}" type="presParOf" srcId="{333A1088-737F-45CB-B68E-254E46348037}" destId="{AED2198E-93D5-4001-81B4-73124B309672}" srcOrd="15" destOrd="0" presId="urn:microsoft.com/office/officeart/2005/8/layout/target3"/>
    <dgm:cxn modelId="{CA1761CF-2211-4B46-8AB4-B9C584BEE402}" type="presParOf" srcId="{333A1088-737F-45CB-B68E-254E46348037}" destId="{2BE915AB-18AA-4053-B92C-3BFC9ED204BB}" srcOrd="16" destOrd="0" presId="urn:microsoft.com/office/officeart/2005/8/layout/target3"/>
    <dgm:cxn modelId="{3FE78C03-9248-4A48-BD46-64D6801F09DF}" type="presParOf" srcId="{333A1088-737F-45CB-B68E-254E46348037}" destId="{6BB5E863-4638-4E1D-BFDE-399D028AC4ED}" srcOrd="17" destOrd="0" presId="urn:microsoft.com/office/officeart/2005/8/layout/target3"/>
    <dgm:cxn modelId="{B45A997C-7D90-45A2-A2D6-090DA15D5D04}" type="presParOf" srcId="{333A1088-737F-45CB-B68E-254E46348037}" destId="{5A5FFA88-C948-4069-8E93-59FA12366E83}" srcOrd="18" destOrd="0" presId="urn:microsoft.com/office/officeart/2005/8/layout/target3"/>
    <dgm:cxn modelId="{3B8B8396-FC19-4B12-AE03-9FC715C12BC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NÁZEV:VY_32_INOVACE_05:Přírodověda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TEMA:Střídání</a:t>
          </a:r>
          <a:r>
            <a:rPr lang="cs-CZ" sz="2000" kern="1200" dirty="0" smtClean="0"/>
            <a:t> dne a </a:t>
          </a:r>
          <a:r>
            <a:rPr lang="cs-CZ" sz="2000" kern="1200" dirty="0" err="1" smtClean="0"/>
            <a:t>noci,ročních</a:t>
          </a:r>
          <a:r>
            <a:rPr lang="cs-CZ" sz="2000" kern="1200" dirty="0" smtClean="0"/>
            <a:t> období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38A38AF-C5EA-4341-B3CB-40A8451470A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C92D9EE-A6E8-4B9E-A6CF-5E84350C52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492098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019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endParaRPr lang="cs-CZ" sz="1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3645024"/>
            <a:ext cx="7772400" cy="1509712"/>
          </a:xfrm>
        </p:spPr>
        <p:txBody>
          <a:bodyPr>
            <a:normAutofit/>
          </a:bodyPr>
          <a:lstStyle/>
          <a:p>
            <a:pPr marL="68580" indent="-342900" algn="l">
              <a:buFont typeface="Arial" pitchFamily="34" charset="0"/>
              <a:buChar char="•"/>
            </a:pPr>
            <a:r>
              <a:rPr lang="cs-CZ" sz="1600" dirty="0" smtClean="0"/>
              <a:t>Zápis do sešitu</a:t>
            </a:r>
          </a:p>
          <a:p>
            <a:pPr marL="68580" indent="-342900" algn="l">
              <a:buFont typeface="Arial" pitchFamily="34" charset="0"/>
              <a:buChar char="•"/>
            </a:pPr>
            <a:r>
              <a:rPr lang="cs-CZ" sz="1600" dirty="0" smtClean="0"/>
              <a:t>Prověření znalostí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442758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i="1" u="sng" dirty="0" smtClean="0"/>
              <a:t>Střídání dne a noci:</a:t>
            </a:r>
            <a:endParaRPr lang="cs-CZ" sz="36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8641080" y="6126162"/>
            <a:ext cx="45719" cy="45719"/>
          </a:xfrm>
        </p:spPr>
        <p:txBody>
          <a:bodyPr>
            <a:normAutofit fontScale="25000" lnSpcReduction="20000"/>
          </a:bodyPr>
          <a:lstStyle/>
          <a:p>
            <a:pPr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8003232" cy="4691063"/>
          </a:xfrm>
        </p:spPr>
        <p:txBody>
          <a:bodyPr>
            <a:norm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cs-CZ" sz="2800" dirty="0" smtClean="0"/>
              <a:t>Země se otočí kolem své osy </a:t>
            </a:r>
            <a:r>
              <a:rPr lang="cs-CZ" sz="2800" b="1" i="1" u="sng" dirty="0" smtClean="0"/>
              <a:t>jednou za 24 hodin</a:t>
            </a:r>
          </a:p>
          <a:p>
            <a:pPr algn="l"/>
            <a:r>
              <a:rPr lang="cs-CZ" sz="2800" b="1" i="1" u="sng" dirty="0" smtClean="0"/>
              <a:t>  = ASTRONOMICKÝ DEN=</a:t>
            </a:r>
          </a:p>
          <a:p>
            <a:pPr algn="l"/>
            <a:endParaRPr lang="cs-CZ" sz="2800" b="1" i="1" u="sng" dirty="0" smtClean="0"/>
          </a:p>
          <a:p>
            <a:pPr marL="285750" indent="-285750" algn="l">
              <a:buFont typeface="Wingdings" pitchFamily="2" charset="2"/>
              <a:buChar char="v"/>
            </a:pPr>
            <a:r>
              <a:rPr lang="cs-CZ" sz="2800" dirty="0" smtClean="0"/>
              <a:t>Polovina </a:t>
            </a:r>
            <a:r>
              <a:rPr lang="cs-CZ" sz="2800" dirty="0" err="1" smtClean="0"/>
              <a:t>Země,která</a:t>
            </a:r>
            <a:r>
              <a:rPr lang="cs-CZ" sz="2800" dirty="0" smtClean="0"/>
              <a:t> je Sluncem </a:t>
            </a:r>
            <a:r>
              <a:rPr lang="cs-CZ" sz="2800" dirty="0" err="1" smtClean="0"/>
              <a:t>osvětlená,má</a:t>
            </a:r>
            <a:r>
              <a:rPr lang="cs-CZ" sz="2800" dirty="0" smtClean="0"/>
              <a:t> </a:t>
            </a:r>
            <a:r>
              <a:rPr lang="cs-CZ" sz="2800" b="1" i="1" u="sng" dirty="0" smtClean="0"/>
              <a:t>DEN</a:t>
            </a:r>
          </a:p>
          <a:p>
            <a:pPr algn="l"/>
            <a:endParaRPr lang="cs-CZ" sz="2800" b="1" i="1" u="sng" dirty="0" smtClean="0"/>
          </a:p>
          <a:p>
            <a:pPr marL="285750" indent="-285750" algn="l">
              <a:buFont typeface="Wingdings" pitchFamily="2" charset="2"/>
              <a:buChar char="v"/>
            </a:pPr>
            <a:r>
              <a:rPr lang="cs-CZ" sz="2800" dirty="0" smtClean="0"/>
              <a:t>Neosvětlená polovina má </a:t>
            </a:r>
            <a:r>
              <a:rPr lang="cs-CZ" sz="2800" b="1" i="1" u="sng" dirty="0" smtClean="0"/>
              <a:t>NOC</a:t>
            </a:r>
          </a:p>
          <a:p>
            <a:pPr algn="l"/>
            <a:endParaRPr lang="cs-CZ" sz="2800" b="1" i="1" u="sng" dirty="0" smtClean="0"/>
          </a:p>
          <a:p>
            <a:pPr marL="285750" indent="-285750" algn="l">
              <a:buFont typeface="Wingdings" pitchFamily="2" charset="2"/>
              <a:buChar char="v"/>
            </a:pPr>
            <a:r>
              <a:rPr lang="cs-CZ" sz="2800" b="1" i="1" u="sng" dirty="0" smtClean="0"/>
              <a:t>Zemská osa=</a:t>
            </a:r>
            <a:r>
              <a:rPr lang="cs-CZ" sz="2800" dirty="0" smtClean="0"/>
              <a:t>je myšlená </a:t>
            </a:r>
            <a:r>
              <a:rPr lang="cs-CZ" sz="2800" dirty="0" err="1" smtClean="0"/>
              <a:t>přímka,která</a:t>
            </a:r>
            <a:r>
              <a:rPr lang="cs-CZ" sz="2800" dirty="0" smtClean="0"/>
              <a:t> protíná Zemi ve dvou bodech:</a:t>
            </a:r>
          </a:p>
          <a:p>
            <a:pPr algn="l"/>
            <a:r>
              <a:rPr lang="cs-CZ" sz="2800" b="1" i="1" u="sng" dirty="0"/>
              <a:t> </a:t>
            </a:r>
            <a:r>
              <a:rPr lang="cs-CZ" sz="2800" b="1" i="1" u="sng" dirty="0" smtClean="0"/>
              <a:t>severní a jižní pól.</a:t>
            </a:r>
          </a:p>
          <a:p>
            <a:pPr marL="285750" indent="-285750" algn="l">
              <a:buFont typeface="Wingdings" pitchFamily="2" charset="2"/>
              <a:buChar char="v"/>
            </a:pPr>
            <a:endParaRPr lang="cs-CZ" sz="2400" b="1" i="1" u="sng" dirty="0"/>
          </a:p>
        </p:txBody>
      </p:sp>
    </p:spTree>
    <p:extLst>
      <p:ext uri="{BB962C8B-B14F-4D97-AF65-F5344CB8AC3E}">
        <p14:creationId xmlns:p14="http://schemas.microsoft.com/office/powerpoint/2010/main" val="2546431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Střídání ročních období: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Roční doby se střídají proto, že </a:t>
            </a:r>
            <a:r>
              <a:rPr lang="cs-CZ" b="1" i="1" u="sng" dirty="0" smtClean="0"/>
              <a:t>Země obíhá kolem Slunce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Její </a:t>
            </a:r>
            <a:r>
              <a:rPr lang="cs-CZ" b="1" i="1" u="sng" dirty="0" smtClean="0"/>
              <a:t>osa je nakloněna </a:t>
            </a:r>
            <a:r>
              <a:rPr lang="cs-CZ" dirty="0" smtClean="0"/>
              <a:t>k oběžné rovině Země a míří stále stejným směrem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b="1" i="1" u="sng" dirty="0" smtClean="0"/>
              <a:t>Jarní rovnodennost -</a:t>
            </a:r>
            <a:r>
              <a:rPr lang="cs-CZ" dirty="0" smtClean="0"/>
              <a:t>               21.března</a:t>
            </a:r>
          </a:p>
          <a:p>
            <a:pPr>
              <a:buFont typeface="Wingdings" pitchFamily="2" charset="2"/>
              <a:buChar char="v"/>
            </a:pPr>
            <a:r>
              <a:rPr lang="cs-CZ" b="1" i="1" u="sng" dirty="0" smtClean="0"/>
              <a:t>Letní  slunovrat -</a:t>
            </a:r>
            <a:r>
              <a:rPr lang="cs-CZ" dirty="0" smtClean="0"/>
              <a:t>                       21.června</a:t>
            </a:r>
          </a:p>
          <a:p>
            <a:pPr>
              <a:buFont typeface="Wingdings" pitchFamily="2" charset="2"/>
              <a:buChar char="v"/>
            </a:pPr>
            <a:r>
              <a:rPr lang="cs-CZ" b="1" i="1" u="sng" dirty="0" smtClean="0"/>
              <a:t>Podzimní rovnodennost -</a:t>
            </a:r>
            <a:r>
              <a:rPr lang="cs-CZ" dirty="0" smtClean="0"/>
              <a:t>       23.září</a:t>
            </a:r>
          </a:p>
          <a:p>
            <a:pPr>
              <a:buFont typeface="Wingdings" pitchFamily="2" charset="2"/>
              <a:buChar char="v"/>
            </a:pPr>
            <a:r>
              <a:rPr lang="cs-CZ" b="1" i="1" u="sng" dirty="0" smtClean="0"/>
              <a:t>Zimní  slunovrat -</a:t>
            </a:r>
            <a:r>
              <a:rPr lang="cs-CZ" dirty="0" smtClean="0"/>
              <a:t>                      21.prosince</a:t>
            </a:r>
            <a:endParaRPr lang="cs-CZ" b="1" i="1" u="sng" dirty="0"/>
          </a:p>
        </p:txBody>
      </p:sp>
    </p:spTree>
    <p:extLst>
      <p:ext uri="{BB962C8B-B14F-4D97-AF65-F5344CB8AC3E}">
        <p14:creationId xmlns:p14="http://schemas.microsoft.com/office/powerpoint/2010/main" val="1387065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/>
              <a:t>TEST:</a:t>
            </a:r>
            <a:endParaRPr lang="cs-CZ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Kdy je na severní polokouli: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b="1" dirty="0" smtClean="0"/>
              <a:t>Jarní rovnodennost  --------------------------------</a:t>
            </a:r>
          </a:p>
          <a:p>
            <a:pPr indent="0">
              <a:buNone/>
            </a:pPr>
            <a:endParaRPr lang="cs-CZ" b="1" dirty="0" smtClean="0"/>
          </a:p>
          <a:p>
            <a:pPr indent="0">
              <a:buNone/>
            </a:pPr>
            <a:r>
              <a:rPr lang="cs-CZ" b="1" dirty="0" smtClean="0"/>
              <a:t>Podzimní rovnodennost  -------------------------</a:t>
            </a:r>
          </a:p>
          <a:p>
            <a:pPr indent="0">
              <a:buNone/>
            </a:pPr>
            <a:endParaRPr lang="cs-CZ" b="1" dirty="0" smtClean="0"/>
          </a:p>
          <a:p>
            <a:pPr indent="0">
              <a:buNone/>
            </a:pPr>
            <a:r>
              <a:rPr lang="cs-CZ" b="1" dirty="0" smtClean="0"/>
              <a:t>Letní slunovrat  ----------------------------------------</a:t>
            </a:r>
          </a:p>
          <a:p>
            <a:pPr indent="0">
              <a:buNone/>
            </a:pPr>
            <a:endParaRPr lang="cs-CZ" b="1" dirty="0" smtClean="0"/>
          </a:p>
          <a:p>
            <a:pPr indent="0">
              <a:buNone/>
            </a:pPr>
            <a:r>
              <a:rPr lang="cs-CZ" b="1" dirty="0" smtClean="0"/>
              <a:t>Zimní slunovrat  ---------------------------------------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69747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Citace: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/>
              <a:t>Text je vytvořen </a:t>
            </a:r>
            <a:r>
              <a:rPr lang="cs-CZ" smtClean="0"/>
              <a:t>autorem </a:t>
            </a:r>
            <a:r>
              <a:rPr lang="cs-CZ" smtClean="0"/>
              <a:t>materiálu dne 16.10.2011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4524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56</TotalTime>
  <Words>141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Human</vt:lpstr>
      <vt:lpstr>Prezentace aplikace PowerPoint</vt:lpstr>
      <vt:lpstr>Anotace:</vt:lpstr>
      <vt:lpstr>Střídání dne a noci:</vt:lpstr>
      <vt:lpstr>Střídání ročních období:</vt:lpstr>
      <vt:lpstr>TEST: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7</cp:revision>
  <dcterms:created xsi:type="dcterms:W3CDTF">2011-12-08T19:17:34Z</dcterms:created>
  <dcterms:modified xsi:type="dcterms:W3CDTF">2013-01-04T09:06:28Z</dcterms:modified>
</cp:coreProperties>
</file>