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TEMA:Sluneční</a:t>
          </a:r>
          <a:r>
            <a:rPr lang="cs-CZ" sz="2000" dirty="0" smtClean="0"/>
            <a:t> soustava -opakování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5F0AEB-8285-4577-BBF4-2A256E372383}" type="presOf" srcId="{4C35D32F-0EAB-4CD7-82EE-45574DC2A586}" destId="{890E4F0B-2866-4A3F-A3C7-2A14B1797930}" srcOrd="1" destOrd="0" presId="urn:microsoft.com/office/officeart/2005/8/layout/target3"/>
    <dgm:cxn modelId="{125B66C9-798E-40D4-A0AE-98168AB38798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E9AF54-C621-4EE3-A817-17953F14F648}" type="presOf" srcId="{4C35D32F-0EAB-4CD7-82EE-45574DC2A586}" destId="{8BEBB6EC-1DAA-4CAC-8A25-BC0FCBD5DBD5}" srcOrd="0" destOrd="0" presId="urn:microsoft.com/office/officeart/2005/8/layout/target3"/>
    <dgm:cxn modelId="{769E2C98-53F1-4AA8-BEF5-F70B97D94DD2}" type="presOf" srcId="{D1B46980-6531-4606-95E6-44980827E919}" destId="{6140AFEC-043D-4C43-A2F9-D0F5331DF3A3}" srcOrd="0" destOrd="0" presId="urn:microsoft.com/office/officeart/2005/8/layout/target3"/>
    <dgm:cxn modelId="{8F6F3E12-6586-4CEF-9E45-EA54050D6C5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E46E3AE-ACB9-4FBC-9CC9-294CF12EACA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68DC64-3DB9-42F7-8B90-818C5DC7B3C6}" type="presOf" srcId="{D1D4F407-5343-4D3F-B5B9-D407B03CAEB4}" destId="{AED2198E-93D5-4001-81B4-73124B309672}" srcOrd="1" destOrd="0" presId="urn:microsoft.com/office/officeart/2005/8/layout/target3"/>
    <dgm:cxn modelId="{FF02DBAE-2393-453F-8215-D0C6646FEB5D}" type="presOf" srcId="{D1B46980-6531-4606-95E6-44980827E919}" destId="{2BE915AB-18AA-4053-B92C-3BFC9ED204BB}" srcOrd="1" destOrd="0" presId="urn:microsoft.com/office/officeart/2005/8/layout/target3"/>
    <dgm:cxn modelId="{E756E7BC-D0B7-4ECC-A05B-5EFCFAE2C376}" type="presOf" srcId="{D1D4F407-5343-4D3F-B5B9-D407B03CAEB4}" destId="{D005CE8C-CC26-4C3E-AC11-E15060ECD759}" srcOrd="0" destOrd="0" presId="urn:microsoft.com/office/officeart/2005/8/layout/target3"/>
    <dgm:cxn modelId="{923D64A6-B556-4F4B-83B9-D7CF7B507C6C}" type="presOf" srcId="{757F3AB3-0718-4624-B441-E567A8F0AB56}" destId="{333A1088-737F-45CB-B68E-254E46348037}" srcOrd="0" destOrd="0" presId="urn:microsoft.com/office/officeart/2005/8/layout/target3"/>
    <dgm:cxn modelId="{2E0A5A9A-00E0-4E47-9B3C-A5C3379F4B8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F65554-DC74-4248-97F1-78A32AD079FC}" type="presParOf" srcId="{333A1088-737F-45CB-B68E-254E46348037}" destId="{F5ABB229-8D3B-4694-996A-96F23CF14429}" srcOrd="0" destOrd="0" presId="urn:microsoft.com/office/officeart/2005/8/layout/target3"/>
    <dgm:cxn modelId="{047F4B84-19C1-491C-9D53-27DF75003470}" type="presParOf" srcId="{333A1088-737F-45CB-B68E-254E46348037}" destId="{F41139FD-01EE-4571-8B17-4FB00FC51163}" srcOrd="1" destOrd="0" presId="urn:microsoft.com/office/officeart/2005/8/layout/target3"/>
    <dgm:cxn modelId="{DA5EAD37-6477-494E-97D5-57F0FBA32E6A}" type="presParOf" srcId="{333A1088-737F-45CB-B68E-254E46348037}" destId="{D005CE8C-CC26-4C3E-AC11-E15060ECD759}" srcOrd="2" destOrd="0" presId="urn:microsoft.com/office/officeart/2005/8/layout/target3"/>
    <dgm:cxn modelId="{9238B319-A3F9-4640-9BB9-35FE1C7EF7F1}" type="presParOf" srcId="{333A1088-737F-45CB-B68E-254E46348037}" destId="{2C702D82-9B77-49B7-9568-BB8EB47C3372}" srcOrd="3" destOrd="0" presId="urn:microsoft.com/office/officeart/2005/8/layout/target3"/>
    <dgm:cxn modelId="{6EC7C384-8553-44F4-B9D0-49EFBE4495CE}" type="presParOf" srcId="{333A1088-737F-45CB-B68E-254E46348037}" destId="{A52A0455-90FF-4808-ABD0-F02540D31D5A}" srcOrd="4" destOrd="0" presId="urn:microsoft.com/office/officeart/2005/8/layout/target3"/>
    <dgm:cxn modelId="{E51A9C38-4FBB-497B-8307-6FAE4ADE3C85}" type="presParOf" srcId="{333A1088-737F-45CB-B68E-254E46348037}" destId="{6140AFEC-043D-4C43-A2F9-D0F5331DF3A3}" srcOrd="5" destOrd="0" presId="urn:microsoft.com/office/officeart/2005/8/layout/target3"/>
    <dgm:cxn modelId="{32329C66-241B-46EC-9644-23949E8CA4D8}" type="presParOf" srcId="{333A1088-737F-45CB-B68E-254E46348037}" destId="{9358AC05-5D7D-4327-9F80-1AD486AEA664}" srcOrd="6" destOrd="0" presId="urn:microsoft.com/office/officeart/2005/8/layout/target3"/>
    <dgm:cxn modelId="{94B67292-A3C1-4C97-91D1-411C563982CB}" type="presParOf" srcId="{333A1088-737F-45CB-B68E-254E46348037}" destId="{313FC574-E1CD-4FB4-B054-0B805CE0447D}" srcOrd="7" destOrd="0" presId="urn:microsoft.com/office/officeart/2005/8/layout/target3"/>
    <dgm:cxn modelId="{A74C71B6-C46B-4828-95E2-E1D132E20C13}" type="presParOf" srcId="{333A1088-737F-45CB-B68E-254E46348037}" destId="{619D679B-A015-4ECF-8348-D1034C574F40}" srcOrd="8" destOrd="0" presId="urn:microsoft.com/office/officeart/2005/8/layout/target3"/>
    <dgm:cxn modelId="{8A4E02EA-C982-4C89-89B5-AF46A36A09B8}" type="presParOf" srcId="{333A1088-737F-45CB-B68E-254E46348037}" destId="{322283A8-4A27-4CDA-BAE3-F381106A9174}" srcOrd="9" destOrd="0" presId="urn:microsoft.com/office/officeart/2005/8/layout/target3"/>
    <dgm:cxn modelId="{4136A793-B658-49F3-A602-EB13328CE1AA}" type="presParOf" srcId="{333A1088-737F-45CB-B68E-254E46348037}" destId="{FFC9F71D-1B4F-4AD9-A4A6-86ADEFC8AF5C}" srcOrd="10" destOrd="0" presId="urn:microsoft.com/office/officeart/2005/8/layout/target3"/>
    <dgm:cxn modelId="{20075990-CC1D-4A3B-A4D5-F182AA3D5C1D}" type="presParOf" srcId="{333A1088-737F-45CB-B68E-254E46348037}" destId="{25B08C86-7E15-44DC-BE7F-FFB55DD49D12}" srcOrd="11" destOrd="0" presId="urn:microsoft.com/office/officeart/2005/8/layout/target3"/>
    <dgm:cxn modelId="{B011AC74-60FE-4024-902F-96DC1212426B}" type="presParOf" srcId="{333A1088-737F-45CB-B68E-254E46348037}" destId="{76644BE8-9D7C-4C09-B250-3D10AF48CBB7}" srcOrd="12" destOrd="0" presId="urn:microsoft.com/office/officeart/2005/8/layout/target3"/>
    <dgm:cxn modelId="{596DBBC5-0CF0-45EF-93D7-293865FA04C7}" type="presParOf" srcId="{333A1088-737F-45CB-B68E-254E46348037}" destId="{EE85B701-7295-41C0-BA7A-34D3756A2AE6}" srcOrd="13" destOrd="0" presId="urn:microsoft.com/office/officeart/2005/8/layout/target3"/>
    <dgm:cxn modelId="{5AF337C9-7D7C-4839-9D3D-17746B73B7E0}" type="presParOf" srcId="{333A1088-737F-45CB-B68E-254E46348037}" destId="{8BEBB6EC-1DAA-4CAC-8A25-BC0FCBD5DBD5}" srcOrd="14" destOrd="0" presId="urn:microsoft.com/office/officeart/2005/8/layout/target3"/>
    <dgm:cxn modelId="{34F73E91-08ED-4623-A883-E7B24696174B}" type="presParOf" srcId="{333A1088-737F-45CB-B68E-254E46348037}" destId="{AED2198E-93D5-4001-81B4-73124B309672}" srcOrd="15" destOrd="0" presId="urn:microsoft.com/office/officeart/2005/8/layout/target3"/>
    <dgm:cxn modelId="{5695CD33-C948-4EBE-B51B-575231432592}" type="presParOf" srcId="{333A1088-737F-45CB-B68E-254E46348037}" destId="{2BE915AB-18AA-4053-B92C-3BFC9ED204BB}" srcOrd="16" destOrd="0" presId="urn:microsoft.com/office/officeart/2005/8/layout/target3"/>
    <dgm:cxn modelId="{C28D465E-6920-471E-BCD9-75C90C4F7B18}" type="presParOf" srcId="{333A1088-737F-45CB-B68E-254E46348037}" destId="{6BB5E863-4638-4E1D-BFDE-399D028AC4ED}" srcOrd="17" destOrd="0" presId="urn:microsoft.com/office/officeart/2005/8/layout/target3"/>
    <dgm:cxn modelId="{F6DEB133-DDF5-4EB2-8713-5951A3236366}" type="presParOf" srcId="{333A1088-737F-45CB-B68E-254E46348037}" destId="{5A5FFA88-C948-4069-8E93-59FA12366E83}" srcOrd="18" destOrd="0" presId="urn:microsoft.com/office/officeart/2005/8/layout/target3"/>
    <dgm:cxn modelId="{8FC6E490-E555-48A8-A7B0-F36F6C95A1B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TEMA:Sluneční</a:t>
          </a:r>
          <a:r>
            <a:rPr lang="cs-CZ" sz="2000" kern="1200" dirty="0" smtClean="0"/>
            <a:t> soustava -opakování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37D8FBD2-9CB0-4243-847B-C9C0FC36D001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2F2CC70-62E0-4493-BD50-045684E3302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438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70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Anotace:</a:t>
            </a:r>
            <a:endParaRPr lang="cs-CZ" sz="1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rgbClr val="002060"/>
                </a:solidFill>
              </a:rPr>
              <a:t>Celkové prověření znalostí o sluneční soustavě</a:t>
            </a: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03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SLUNEČNÍ  SOUSTAVA: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Slunce je jediná  ……………………   ve sluneční soustavě.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Sluneční soustavu tvoří: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9420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 sluneční soustavě najdeme tyto planety: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026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Těleso z prachu a </a:t>
            </a:r>
            <a:r>
              <a:rPr lang="cs-CZ" dirty="0" err="1" smtClean="0"/>
              <a:t>ledu,které</a:t>
            </a:r>
            <a:r>
              <a:rPr lang="cs-CZ" dirty="0" smtClean="0"/>
              <a:t> když se přiblíží ke Slunci taje a rozzáří se se nazývá:</a:t>
            </a:r>
          </a:p>
          <a:p>
            <a:pPr marL="0" indent="0">
              <a:buNone/>
            </a:pPr>
            <a:r>
              <a:rPr lang="cs-CZ" dirty="0" smtClean="0"/>
              <a:t>………………..................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Kamínky,kameny,střípky</a:t>
            </a:r>
            <a:r>
              <a:rPr lang="cs-CZ" dirty="0" smtClean="0"/>
              <a:t> a </a:t>
            </a:r>
            <a:r>
              <a:rPr lang="cs-CZ" dirty="0" err="1" smtClean="0"/>
              <a:t>úlomky,které</a:t>
            </a:r>
            <a:r>
              <a:rPr lang="cs-CZ" dirty="0" smtClean="0"/>
              <a:t> se pohybují ve sluneční soustavě pojmenováváme: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639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Seřaď planety podle vzdálenosti od Slunce od nejbližší k nejvzdálenější:</a:t>
            </a:r>
          </a:p>
          <a:p>
            <a:pPr marL="0" indent="0" algn="ctr">
              <a:buNone/>
            </a:pPr>
            <a:r>
              <a:rPr lang="cs-CZ" b="1" i="1" dirty="0" smtClean="0"/>
              <a:t>Saturn</a:t>
            </a:r>
          </a:p>
          <a:p>
            <a:pPr marL="0" indent="0" algn="ctr">
              <a:buNone/>
            </a:pPr>
            <a:r>
              <a:rPr lang="cs-CZ" b="1" i="1" dirty="0" smtClean="0"/>
              <a:t>Merkur</a:t>
            </a:r>
          </a:p>
          <a:p>
            <a:pPr marL="0" indent="0" algn="ctr">
              <a:buNone/>
            </a:pPr>
            <a:r>
              <a:rPr lang="cs-CZ" b="1" i="1" dirty="0" smtClean="0"/>
              <a:t>Neptun</a:t>
            </a:r>
          </a:p>
          <a:p>
            <a:pPr marL="0" indent="0" algn="ctr">
              <a:buNone/>
            </a:pPr>
            <a:r>
              <a:rPr lang="cs-CZ" b="1" i="1" dirty="0" smtClean="0"/>
              <a:t>Uran</a:t>
            </a:r>
          </a:p>
          <a:p>
            <a:pPr marL="0" indent="0" algn="ctr">
              <a:buNone/>
            </a:pPr>
            <a:r>
              <a:rPr lang="cs-CZ" b="1" i="1" dirty="0" smtClean="0"/>
              <a:t>Země</a:t>
            </a:r>
          </a:p>
          <a:p>
            <a:pPr marL="0" indent="0" algn="ctr">
              <a:buNone/>
            </a:pPr>
            <a:r>
              <a:rPr lang="cs-CZ" b="1" i="1" dirty="0" smtClean="0"/>
              <a:t>Mars</a:t>
            </a:r>
          </a:p>
          <a:p>
            <a:pPr marL="0" indent="0" algn="ctr">
              <a:buNone/>
            </a:pPr>
            <a:r>
              <a:rPr lang="cs-CZ" b="1" i="1" dirty="0" smtClean="0"/>
              <a:t>Jupiter</a:t>
            </a:r>
          </a:p>
          <a:p>
            <a:pPr marL="0" indent="0" algn="ctr">
              <a:buNone/>
            </a:pPr>
            <a:r>
              <a:rPr lang="cs-CZ" b="1" i="1" dirty="0" smtClean="0"/>
              <a:t>Venuše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54199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Text je vytvořen </a:t>
            </a:r>
            <a:r>
              <a:rPr lang="cs-CZ" sz="1800" smtClean="0"/>
              <a:t>autorem </a:t>
            </a:r>
            <a:r>
              <a:rPr lang="cs-CZ" sz="1800" smtClean="0"/>
              <a:t>materiálu dne 27.10.2011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8380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27</TotalTime>
  <Words>114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YamatoPainting</vt:lpstr>
      <vt:lpstr>Prezentace aplikace PowerPoint</vt:lpstr>
      <vt:lpstr>Anotace:</vt:lpstr>
      <vt:lpstr>SLUNEČNÍ  SOUSTAVA: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5</cp:revision>
  <dcterms:created xsi:type="dcterms:W3CDTF">2011-12-08T20:11:59Z</dcterms:created>
  <dcterms:modified xsi:type="dcterms:W3CDTF">2013-01-04T09:07:10Z</dcterms:modified>
</cp:coreProperties>
</file>