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NÁZEV:VY_32_INOVACE_07:Přírodověda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TEMA:Teplotní</a:t>
          </a:r>
          <a:r>
            <a:rPr lang="cs-CZ" sz="2000" dirty="0" smtClean="0"/>
            <a:t> pásy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F0DA8E7-A4BC-47EE-9923-172AC119AEC2}" type="presOf" srcId="{D8197B8C-B260-4A16-BDF4-0947B075E274}" destId="{5A5FFA88-C948-4069-8E93-59FA12366E83}" srcOrd="1" destOrd="0" presId="urn:microsoft.com/office/officeart/2005/8/layout/target3"/>
    <dgm:cxn modelId="{AA6C8885-2059-462C-AA05-C48317200BE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E7EA40F-A994-4D88-A107-2CF4E0DD6D06}" type="presOf" srcId="{B651F6E3-6281-48DB-9319-2AEAFDAE7572}" destId="{619D679B-A015-4ECF-8348-D1034C574F40}" srcOrd="0" destOrd="0" presId="urn:microsoft.com/office/officeart/2005/8/layout/target3"/>
    <dgm:cxn modelId="{BC900EEA-3493-44B2-A896-8765E389E07C}" type="presOf" srcId="{757F3AB3-0718-4624-B441-E567A8F0AB56}" destId="{333A1088-737F-45CB-B68E-254E46348037}" srcOrd="0" destOrd="0" presId="urn:microsoft.com/office/officeart/2005/8/layout/target3"/>
    <dgm:cxn modelId="{15D0B59B-250A-446B-96BB-A02CDFF3F55F}" type="presOf" srcId="{D1B46980-6531-4606-95E6-44980827E919}" destId="{2BE915AB-18AA-4053-B92C-3BFC9ED204BB}" srcOrd="1" destOrd="0" presId="urn:microsoft.com/office/officeart/2005/8/layout/target3"/>
    <dgm:cxn modelId="{368C8133-A6C9-47BC-8738-C13D07999567}" type="presOf" srcId="{4C35D32F-0EAB-4CD7-82EE-45574DC2A586}" destId="{8BEBB6EC-1DAA-4CAC-8A25-BC0FCBD5DBD5}" srcOrd="0" destOrd="0" presId="urn:microsoft.com/office/officeart/2005/8/layout/target3"/>
    <dgm:cxn modelId="{AEB6E33E-47C9-4420-83A5-BDDD837082D7}" type="presOf" srcId="{B651F6E3-6281-48DB-9319-2AEAFDAE7572}" destId="{6BB5E863-4638-4E1D-BFDE-399D028AC4ED}" srcOrd="1" destOrd="0" presId="urn:microsoft.com/office/officeart/2005/8/layout/target3"/>
    <dgm:cxn modelId="{6E306F6A-B49F-43E6-83F5-F002E4DB7580}" type="presOf" srcId="{D1B46980-6531-4606-95E6-44980827E919}" destId="{6140AFEC-043D-4C43-A2F9-D0F5331DF3A3}" srcOrd="0" destOrd="0" presId="urn:microsoft.com/office/officeart/2005/8/layout/target3"/>
    <dgm:cxn modelId="{5C6117FA-CB5B-4370-9822-E09C6F96DC9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7681242-30F6-411A-A527-82E79DB7B0FA}" type="presOf" srcId="{D1D4F407-5343-4D3F-B5B9-D407B03CAEB4}" destId="{AED2198E-93D5-4001-81B4-73124B309672}" srcOrd="1" destOrd="0" presId="urn:microsoft.com/office/officeart/2005/8/layout/target3"/>
    <dgm:cxn modelId="{903CA3BE-CC23-4DB9-A947-FDEF03E68D09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DB0E7C-2AA6-46F7-8108-C8D670283987}" type="presParOf" srcId="{333A1088-737F-45CB-B68E-254E46348037}" destId="{F5ABB229-8D3B-4694-996A-96F23CF14429}" srcOrd="0" destOrd="0" presId="urn:microsoft.com/office/officeart/2005/8/layout/target3"/>
    <dgm:cxn modelId="{216F9E75-A3E3-4EAD-89B0-93EA8785E38A}" type="presParOf" srcId="{333A1088-737F-45CB-B68E-254E46348037}" destId="{F41139FD-01EE-4571-8B17-4FB00FC51163}" srcOrd="1" destOrd="0" presId="urn:microsoft.com/office/officeart/2005/8/layout/target3"/>
    <dgm:cxn modelId="{FC00E902-E05B-4787-A91A-AD6C70FD2A22}" type="presParOf" srcId="{333A1088-737F-45CB-B68E-254E46348037}" destId="{D005CE8C-CC26-4C3E-AC11-E15060ECD759}" srcOrd="2" destOrd="0" presId="urn:microsoft.com/office/officeart/2005/8/layout/target3"/>
    <dgm:cxn modelId="{727EBAA1-3EAC-4A8C-8022-A6DF2ED5F509}" type="presParOf" srcId="{333A1088-737F-45CB-B68E-254E46348037}" destId="{2C702D82-9B77-49B7-9568-BB8EB47C3372}" srcOrd="3" destOrd="0" presId="urn:microsoft.com/office/officeart/2005/8/layout/target3"/>
    <dgm:cxn modelId="{D7FDF5D8-AE32-47B2-9978-CDF044F83999}" type="presParOf" srcId="{333A1088-737F-45CB-B68E-254E46348037}" destId="{A52A0455-90FF-4808-ABD0-F02540D31D5A}" srcOrd="4" destOrd="0" presId="urn:microsoft.com/office/officeart/2005/8/layout/target3"/>
    <dgm:cxn modelId="{ED4818B4-60C1-4A74-B44D-61B7BA88F7D0}" type="presParOf" srcId="{333A1088-737F-45CB-B68E-254E46348037}" destId="{6140AFEC-043D-4C43-A2F9-D0F5331DF3A3}" srcOrd="5" destOrd="0" presId="urn:microsoft.com/office/officeart/2005/8/layout/target3"/>
    <dgm:cxn modelId="{C10BA943-0C05-41A3-9828-A033B2B0E65D}" type="presParOf" srcId="{333A1088-737F-45CB-B68E-254E46348037}" destId="{9358AC05-5D7D-4327-9F80-1AD486AEA664}" srcOrd="6" destOrd="0" presId="urn:microsoft.com/office/officeart/2005/8/layout/target3"/>
    <dgm:cxn modelId="{EC1D4852-192D-4A8A-A06A-4A03F0D11EB7}" type="presParOf" srcId="{333A1088-737F-45CB-B68E-254E46348037}" destId="{313FC574-E1CD-4FB4-B054-0B805CE0447D}" srcOrd="7" destOrd="0" presId="urn:microsoft.com/office/officeart/2005/8/layout/target3"/>
    <dgm:cxn modelId="{31BEA8EB-6FA6-4CC4-9322-50DFE1AE2751}" type="presParOf" srcId="{333A1088-737F-45CB-B68E-254E46348037}" destId="{619D679B-A015-4ECF-8348-D1034C574F40}" srcOrd="8" destOrd="0" presId="urn:microsoft.com/office/officeart/2005/8/layout/target3"/>
    <dgm:cxn modelId="{80580775-3A7E-4EF6-9768-5E4054777FBD}" type="presParOf" srcId="{333A1088-737F-45CB-B68E-254E46348037}" destId="{322283A8-4A27-4CDA-BAE3-F381106A9174}" srcOrd="9" destOrd="0" presId="urn:microsoft.com/office/officeart/2005/8/layout/target3"/>
    <dgm:cxn modelId="{93088AF9-C922-4E83-8469-95090411AF70}" type="presParOf" srcId="{333A1088-737F-45CB-B68E-254E46348037}" destId="{FFC9F71D-1B4F-4AD9-A4A6-86ADEFC8AF5C}" srcOrd="10" destOrd="0" presId="urn:microsoft.com/office/officeart/2005/8/layout/target3"/>
    <dgm:cxn modelId="{3C6823EF-9780-412D-BD8A-8C4B3C8DF982}" type="presParOf" srcId="{333A1088-737F-45CB-B68E-254E46348037}" destId="{25B08C86-7E15-44DC-BE7F-FFB55DD49D12}" srcOrd="11" destOrd="0" presId="urn:microsoft.com/office/officeart/2005/8/layout/target3"/>
    <dgm:cxn modelId="{724E8FF4-34BA-4AE5-A82C-4A1404785B02}" type="presParOf" srcId="{333A1088-737F-45CB-B68E-254E46348037}" destId="{76644BE8-9D7C-4C09-B250-3D10AF48CBB7}" srcOrd="12" destOrd="0" presId="urn:microsoft.com/office/officeart/2005/8/layout/target3"/>
    <dgm:cxn modelId="{525FD16E-6FC4-4585-8A83-997C09812766}" type="presParOf" srcId="{333A1088-737F-45CB-B68E-254E46348037}" destId="{EE85B701-7295-41C0-BA7A-34D3756A2AE6}" srcOrd="13" destOrd="0" presId="urn:microsoft.com/office/officeart/2005/8/layout/target3"/>
    <dgm:cxn modelId="{656ECD4F-0B09-4C2F-A09D-46378FF9818B}" type="presParOf" srcId="{333A1088-737F-45CB-B68E-254E46348037}" destId="{8BEBB6EC-1DAA-4CAC-8A25-BC0FCBD5DBD5}" srcOrd="14" destOrd="0" presId="urn:microsoft.com/office/officeart/2005/8/layout/target3"/>
    <dgm:cxn modelId="{BF7B9CF5-9D52-4009-AB32-49441848B3F2}" type="presParOf" srcId="{333A1088-737F-45CB-B68E-254E46348037}" destId="{AED2198E-93D5-4001-81B4-73124B309672}" srcOrd="15" destOrd="0" presId="urn:microsoft.com/office/officeart/2005/8/layout/target3"/>
    <dgm:cxn modelId="{1E1631CA-4D99-4D65-BA71-21FE35AC7D0E}" type="presParOf" srcId="{333A1088-737F-45CB-B68E-254E46348037}" destId="{2BE915AB-18AA-4053-B92C-3BFC9ED204BB}" srcOrd="16" destOrd="0" presId="urn:microsoft.com/office/officeart/2005/8/layout/target3"/>
    <dgm:cxn modelId="{1370ED3A-11A1-43D9-8BBF-0FA1BD665CA9}" type="presParOf" srcId="{333A1088-737F-45CB-B68E-254E46348037}" destId="{6BB5E863-4638-4E1D-BFDE-399D028AC4ED}" srcOrd="17" destOrd="0" presId="urn:microsoft.com/office/officeart/2005/8/layout/target3"/>
    <dgm:cxn modelId="{A35573E0-FE71-44A3-AEA3-EF18B189CF2A}" type="presParOf" srcId="{333A1088-737F-45CB-B68E-254E46348037}" destId="{5A5FFA88-C948-4069-8E93-59FA12366E83}" srcOrd="18" destOrd="0" presId="urn:microsoft.com/office/officeart/2005/8/layout/target3"/>
    <dgm:cxn modelId="{1165C3E2-1534-48BB-AE96-CB849F0CC6C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NÁZEV:VY_32_INOVACE_07:Přírodověda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TEMA:Teplotní</a:t>
          </a:r>
          <a:r>
            <a:rPr lang="cs-CZ" sz="2000" kern="1200" dirty="0" smtClean="0"/>
            <a:t> pásy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CB3C2C-FDAC-4BD9-BAF1-5779C73836A9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6C4E61-A939-4FCE-B6F2-8D611E442B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29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http://officeimg.vo.msecnd.net/en-us/images/MH900431532.jpg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6C4E61-A939-4FCE-B6F2-8D611E442BD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946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C9040-A727-45B5-82A6-D87F7992DE0C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D79D7-CAF7-4F08-9037-9A24EBCDB3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50169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9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Anotace: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tx2"/>
                </a:solidFill>
              </a:rPr>
              <a:t>Zápis do sešitu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tx2"/>
                </a:solidFill>
              </a:rPr>
              <a:t>Samostatná práce</a:t>
            </a:r>
            <a:endParaRPr lang="cs-CZ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31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 NA  ZEMI: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Polární pás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Mírný pás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Subtropický pás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Tropický pás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632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68760"/>
            <a:ext cx="4752528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6693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……………………………………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Nejteplejší oblastí zeměkoule se nachází v páse…………………………………………………….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sever a na jih od tropického pásu nalezneme pás………………………………………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Nejchladnější oblasti  nazýváme…………………………………………......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pásem subtropickým a polárním se setkáme s pásem…………………………………..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504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……………………………………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Nejteplejší oblastí zeměkoule se nachází v páse…………………………………………………….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sever a na jih od tropického pásu nalezneme pás………………………………………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Nejchladnější oblasti  nazýváme…………………………………………......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pásem tropickým a mírným se setkáme s pásem…………………………………..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5350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Řešení:    Teplotní pásy…………………………………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Nejteplejší oblastí zeměkoule se nachází v páse</a:t>
            </a:r>
            <a:r>
              <a:rPr lang="cs-CZ" dirty="0" smtClean="0">
                <a:solidFill>
                  <a:srgbClr val="C00000"/>
                </a:solidFill>
              </a:rPr>
              <a:t>…tropickém ………………………………….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sever a na jih od tropického pásu nalezneme pás  </a:t>
            </a:r>
            <a:r>
              <a:rPr lang="cs-CZ" dirty="0" smtClean="0">
                <a:solidFill>
                  <a:srgbClr val="C00000"/>
                </a:solidFill>
              </a:rPr>
              <a:t>…subtropický………………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Nejchladnější oblasti  nazýváme </a:t>
            </a:r>
            <a:r>
              <a:rPr lang="cs-CZ" dirty="0" smtClean="0">
                <a:solidFill>
                  <a:srgbClr val="C00000"/>
                </a:solidFill>
              </a:rPr>
              <a:t>…………polární………………………………......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Mezi pásem polárním a subtropickým se setkáme s pásem</a:t>
            </a:r>
            <a:r>
              <a:rPr lang="cs-CZ" dirty="0" smtClean="0">
                <a:solidFill>
                  <a:srgbClr val="C00000"/>
                </a:solidFill>
              </a:rPr>
              <a:t>…mírným………………………………..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350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Obrázek z kolekce </a:t>
            </a:r>
            <a:r>
              <a:rPr lang="cs-CZ" sz="1800" dirty="0" err="1" smtClean="0"/>
              <a:t>microsoft</a:t>
            </a:r>
            <a:r>
              <a:rPr lang="cs-CZ" sz="1800" dirty="0" smtClean="0"/>
              <a:t> </a:t>
            </a:r>
            <a:r>
              <a:rPr lang="cs-CZ" sz="1800" dirty="0" err="1" smtClean="0"/>
              <a:t>office</a:t>
            </a:r>
            <a:r>
              <a:rPr lang="cs-CZ" sz="1800" dirty="0" smtClean="0"/>
              <a:t> dne 24.10.2011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Text je vytvořen </a:t>
            </a:r>
            <a:r>
              <a:rPr lang="cs-CZ" sz="1800" smtClean="0"/>
              <a:t>autorem </a:t>
            </a:r>
            <a:r>
              <a:rPr lang="cs-CZ" sz="1800" smtClean="0"/>
              <a:t>materiálu dne 24.10.2011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6582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43</TotalTime>
  <Words>161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LuckyTie</vt:lpstr>
      <vt:lpstr>Prezentace aplikace PowerPoint</vt:lpstr>
      <vt:lpstr>Anotace:</vt:lpstr>
      <vt:lpstr>TEPLOTA  NA  ZEMI:</vt:lpstr>
      <vt:lpstr>Prezentace aplikace PowerPoint</vt:lpstr>
      <vt:lpstr>……………………………………</vt:lpstr>
      <vt:lpstr>……………………………………</vt:lpstr>
      <vt:lpstr>Řešení:    Teplotní pásy…………………………………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6</cp:revision>
  <dcterms:created xsi:type="dcterms:W3CDTF">2011-12-08T20:41:51Z</dcterms:created>
  <dcterms:modified xsi:type="dcterms:W3CDTF">2013-01-04T09:08:07Z</dcterms:modified>
</cp:coreProperties>
</file>