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7" r:id="rId2"/>
    <p:sldId id="262" r:id="rId3"/>
    <p:sldId id="263" r:id="rId4"/>
    <p:sldId id="264" r:id="rId5"/>
    <p:sldId id="265" r:id="rId6"/>
    <p:sldId id="266" r:id="rId7"/>
    <p:sldId id="267" r:id="rId8"/>
    <p:sldId id="268" r:id="rId9"/>
    <p:sldId id="270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NÁZEV:VY_32_INOVACE_010:Přírodověda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TEMA:Souhvězdí,galaxie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CC154E-A61E-498E-9CEB-34D7B9B756BD}" type="presOf" srcId="{D1B46980-6531-4606-95E6-44980827E919}" destId="{6140AFEC-043D-4C43-A2F9-D0F5331DF3A3}" srcOrd="0" destOrd="0" presId="urn:microsoft.com/office/officeart/2005/8/layout/target3"/>
    <dgm:cxn modelId="{189552EF-BCCB-4F14-876C-FE135859249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BA994DE-BC26-4F38-B0E9-D8C8C006F162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ECB3565-1862-4EE1-8C26-FBAA7AEE3C31}" type="presOf" srcId="{B651F6E3-6281-48DB-9319-2AEAFDAE7572}" destId="{619D679B-A015-4ECF-8348-D1034C574F40}" srcOrd="0" destOrd="0" presId="urn:microsoft.com/office/officeart/2005/8/layout/target3"/>
    <dgm:cxn modelId="{BD11320A-AD05-4AC0-A478-77E51C1C5804}" type="presOf" srcId="{4C35D32F-0EAB-4CD7-82EE-45574DC2A586}" destId="{8BEBB6EC-1DAA-4CAC-8A25-BC0FCBD5DBD5}" srcOrd="0" destOrd="0" presId="urn:microsoft.com/office/officeart/2005/8/layout/target3"/>
    <dgm:cxn modelId="{E5ACE1E9-C882-4AEF-BC52-8F553BEF90E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759273-1209-4D7D-94A8-6F879B2AC465}" type="presOf" srcId="{D8197B8C-B260-4A16-BDF4-0947B075E274}" destId="{5A5FFA88-C948-4069-8E93-59FA12366E83}" srcOrd="1" destOrd="0" presId="urn:microsoft.com/office/officeart/2005/8/layout/target3"/>
    <dgm:cxn modelId="{53186845-B911-4023-A4D0-569CBBC5C8CE}" type="presOf" srcId="{D1D4F407-5343-4D3F-B5B9-D407B03CAEB4}" destId="{AED2198E-93D5-4001-81B4-73124B309672}" srcOrd="1" destOrd="0" presId="urn:microsoft.com/office/officeart/2005/8/layout/target3"/>
    <dgm:cxn modelId="{EBFC62F4-1C4A-492D-8B5B-99AC13408AF1}" type="presOf" srcId="{4C35D32F-0EAB-4CD7-82EE-45574DC2A586}" destId="{890E4F0B-2866-4A3F-A3C7-2A14B1797930}" srcOrd="1" destOrd="0" presId="urn:microsoft.com/office/officeart/2005/8/layout/target3"/>
    <dgm:cxn modelId="{108A6474-88E0-4A14-B9E5-1D7ACF624943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1607510-90AA-4EEE-9D88-3ED98E2E259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9FE6E8-A33C-4F69-9194-1E81DF4BF88C}" type="presParOf" srcId="{333A1088-737F-45CB-B68E-254E46348037}" destId="{F5ABB229-8D3B-4694-996A-96F23CF14429}" srcOrd="0" destOrd="0" presId="urn:microsoft.com/office/officeart/2005/8/layout/target3"/>
    <dgm:cxn modelId="{FA38A5AC-A935-4B9F-836D-71A03C3A09EB}" type="presParOf" srcId="{333A1088-737F-45CB-B68E-254E46348037}" destId="{F41139FD-01EE-4571-8B17-4FB00FC51163}" srcOrd="1" destOrd="0" presId="urn:microsoft.com/office/officeart/2005/8/layout/target3"/>
    <dgm:cxn modelId="{83F43BA1-38E1-4ECE-B5D9-EC4461B5F0D7}" type="presParOf" srcId="{333A1088-737F-45CB-B68E-254E46348037}" destId="{D005CE8C-CC26-4C3E-AC11-E15060ECD759}" srcOrd="2" destOrd="0" presId="urn:microsoft.com/office/officeart/2005/8/layout/target3"/>
    <dgm:cxn modelId="{DAE2D427-9907-4834-9D62-3CF494AA7E18}" type="presParOf" srcId="{333A1088-737F-45CB-B68E-254E46348037}" destId="{2C702D82-9B77-49B7-9568-BB8EB47C3372}" srcOrd="3" destOrd="0" presId="urn:microsoft.com/office/officeart/2005/8/layout/target3"/>
    <dgm:cxn modelId="{8BF9510C-60BE-4739-8D6F-14124AA56A55}" type="presParOf" srcId="{333A1088-737F-45CB-B68E-254E46348037}" destId="{A52A0455-90FF-4808-ABD0-F02540D31D5A}" srcOrd="4" destOrd="0" presId="urn:microsoft.com/office/officeart/2005/8/layout/target3"/>
    <dgm:cxn modelId="{882CE25F-6CD8-47E3-A52C-75CE23A1937E}" type="presParOf" srcId="{333A1088-737F-45CB-B68E-254E46348037}" destId="{6140AFEC-043D-4C43-A2F9-D0F5331DF3A3}" srcOrd="5" destOrd="0" presId="urn:microsoft.com/office/officeart/2005/8/layout/target3"/>
    <dgm:cxn modelId="{E2FE347C-0255-4DD8-8CA2-34F639944B13}" type="presParOf" srcId="{333A1088-737F-45CB-B68E-254E46348037}" destId="{9358AC05-5D7D-4327-9F80-1AD486AEA664}" srcOrd="6" destOrd="0" presId="urn:microsoft.com/office/officeart/2005/8/layout/target3"/>
    <dgm:cxn modelId="{24C8B459-BD87-4ACC-9528-1EBEB3D0BF9A}" type="presParOf" srcId="{333A1088-737F-45CB-B68E-254E46348037}" destId="{313FC574-E1CD-4FB4-B054-0B805CE0447D}" srcOrd="7" destOrd="0" presId="urn:microsoft.com/office/officeart/2005/8/layout/target3"/>
    <dgm:cxn modelId="{F0279BCA-8C1E-4BBD-A4E6-ECE9D92A0E6D}" type="presParOf" srcId="{333A1088-737F-45CB-B68E-254E46348037}" destId="{619D679B-A015-4ECF-8348-D1034C574F40}" srcOrd="8" destOrd="0" presId="urn:microsoft.com/office/officeart/2005/8/layout/target3"/>
    <dgm:cxn modelId="{FA43755F-9914-44C4-9252-0C271EA128D9}" type="presParOf" srcId="{333A1088-737F-45CB-B68E-254E46348037}" destId="{322283A8-4A27-4CDA-BAE3-F381106A9174}" srcOrd="9" destOrd="0" presId="urn:microsoft.com/office/officeart/2005/8/layout/target3"/>
    <dgm:cxn modelId="{BB8219CA-26AF-4E7C-9070-F3E5127CD0F9}" type="presParOf" srcId="{333A1088-737F-45CB-B68E-254E46348037}" destId="{FFC9F71D-1B4F-4AD9-A4A6-86ADEFC8AF5C}" srcOrd="10" destOrd="0" presId="urn:microsoft.com/office/officeart/2005/8/layout/target3"/>
    <dgm:cxn modelId="{E31AD1E2-6B9B-4411-B9A2-C03FA91E8B5E}" type="presParOf" srcId="{333A1088-737F-45CB-B68E-254E46348037}" destId="{25B08C86-7E15-44DC-BE7F-FFB55DD49D12}" srcOrd="11" destOrd="0" presId="urn:microsoft.com/office/officeart/2005/8/layout/target3"/>
    <dgm:cxn modelId="{1FFF39F7-0192-405B-A2F9-D42F9C89521C}" type="presParOf" srcId="{333A1088-737F-45CB-B68E-254E46348037}" destId="{76644BE8-9D7C-4C09-B250-3D10AF48CBB7}" srcOrd="12" destOrd="0" presId="urn:microsoft.com/office/officeart/2005/8/layout/target3"/>
    <dgm:cxn modelId="{2292DC9B-E504-47EB-9D20-CB073DE16E96}" type="presParOf" srcId="{333A1088-737F-45CB-B68E-254E46348037}" destId="{EE85B701-7295-41C0-BA7A-34D3756A2AE6}" srcOrd="13" destOrd="0" presId="urn:microsoft.com/office/officeart/2005/8/layout/target3"/>
    <dgm:cxn modelId="{C5DAB935-8B14-477C-8C6E-328A0B518A26}" type="presParOf" srcId="{333A1088-737F-45CB-B68E-254E46348037}" destId="{8BEBB6EC-1DAA-4CAC-8A25-BC0FCBD5DBD5}" srcOrd="14" destOrd="0" presId="urn:microsoft.com/office/officeart/2005/8/layout/target3"/>
    <dgm:cxn modelId="{DB31A9E3-BD4E-4DDD-8610-54C5AA9AC092}" type="presParOf" srcId="{333A1088-737F-45CB-B68E-254E46348037}" destId="{AED2198E-93D5-4001-81B4-73124B309672}" srcOrd="15" destOrd="0" presId="urn:microsoft.com/office/officeart/2005/8/layout/target3"/>
    <dgm:cxn modelId="{3A0B8C2C-7729-49BC-8082-8DD455FA0C50}" type="presParOf" srcId="{333A1088-737F-45CB-B68E-254E46348037}" destId="{2BE915AB-18AA-4053-B92C-3BFC9ED204BB}" srcOrd="16" destOrd="0" presId="urn:microsoft.com/office/officeart/2005/8/layout/target3"/>
    <dgm:cxn modelId="{A5042592-CF0D-4B64-8759-6C0D8260CCE3}" type="presParOf" srcId="{333A1088-737F-45CB-B68E-254E46348037}" destId="{6BB5E863-4638-4E1D-BFDE-399D028AC4ED}" srcOrd="17" destOrd="0" presId="urn:microsoft.com/office/officeart/2005/8/layout/target3"/>
    <dgm:cxn modelId="{D5D3A8BD-61E5-4520-96D4-8051812A2D23}" type="presParOf" srcId="{333A1088-737F-45CB-B68E-254E46348037}" destId="{5A5FFA88-C948-4069-8E93-59FA12366E83}" srcOrd="18" destOrd="0" presId="urn:microsoft.com/office/officeart/2005/8/layout/target3"/>
    <dgm:cxn modelId="{B4BEEC8D-103E-439C-B0E2-8421D3A25B5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NÁZEV:VY_32_INOVACE_010:Přírodověda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TEMA:Souhvězdí,galaxie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D09BFA-3C08-4FA6-8C80-89FE6DEFCC55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C518B0-D0F3-42D4-A674-9E3E99B32A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1901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Kolekce klipartů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C518B0-D0F3-42D4-A674-9E3E99B32A4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7100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Kliparty z kolekce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C518B0-D0F3-42D4-A674-9E3E99B32A4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7049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Kliparty z kolekce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C518B0-D0F3-42D4-A674-9E3E99B32A4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560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Kliparty z kolekce Microsoft Office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C518B0-D0F3-42D4-A674-9E3E99B32A4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34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2103C09-C1B6-4080-A868-B7AF91C43C2E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9212F77-4067-4B97-8D46-7593963B4C8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273870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734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400" dirty="0" smtClean="0">
                <a:solidFill>
                  <a:srgbClr val="002060"/>
                </a:solidFill>
              </a:rPr>
              <a:t>Anotace:</a:t>
            </a:r>
            <a:endParaRPr lang="cs-CZ" sz="1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-shrnutí učiva</a:t>
            </a:r>
          </a:p>
          <a:p>
            <a:r>
              <a:rPr lang="cs-CZ" dirty="0" smtClean="0"/>
              <a:t>-zápis</a:t>
            </a:r>
          </a:p>
          <a:p>
            <a:r>
              <a:rPr lang="cs-CZ" dirty="0" smtClean="0"/>
              <a:t>-otázky a 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251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algn="ctr"/>
            <a:r>
              <a:rPr lang="cs-CZ" b="1" i="1" dirty="0" smtClean="0"/>
              <a:t>Souhvězdí:</a:t>
            </a:r>
            <a:endParaRPr lang="cs-CZ" b="1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skupina hvězd</a:t>
            </a: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Celoročně můžeme pozorovat tato souhvězdí:</a:t>
            </a:r>
          </a:p>
          <a:p>
            <a:pPr marL="0" indent="0"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 vůz</a:t>
            </a:r>
          </a:p>
          <a:p>
            <a:pPr marL="0" indent="0">
              <a:buNone/>
            </a:pP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Malý vůz</a:t>
            </a:r>
          </a:p>
          <a:p>
            <a:pPr marL="0" indent="0">
              <a:buNone/>
            </a:pP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08D7\AppData\Local\Microsoft\Windows\Temporary Internet Files\Content.IE5\WRVST68F\MM90021906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278057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7\AppData\Local\Microsoft\Windows\Temporary Internet Files\Content.IE5\YQKRZQFT\MM90021906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028" y="4402476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7\AppData\Local\Microsoft\Windows\Temporary Internet Files\Content.IE5\YQKRZQFT\MM900219069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925757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7\AppData\Local\Microsoft\Windows\Temporary Internet Files\Content.IE5\5SFC2178\MM90021906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4359" y="3695894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7\AppData\Local\Microsoft\Windows\Temporary Internet Files\Content.IE5\5SFC2178\MM90021906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182" y="3069332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7\AppData\Local\Microsoft\Windows\Temporary Internet Files\Content.IE5\KYYZU1Z4\MM900219063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695894"/>
            <a:ext cx="1276350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7\AppData\Local\Microsoft\Windows\Temporary Internet Files\Content.IE5\WRVST68F\MC9002332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248" y="4402476"/>
            <a:ext cx="2586273" cy="199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3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5472608" cy="858400"/>
          </a:xfrm>
          <a:solidFill>
            <a:srgbClr val="FFFF00"/>
          </a:solidFill>
        </p:spPr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Galaxie: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4005064"/>
            <a:ext cx="7772400" cy="2664296"/>
          </a:xfrm>
        </p:spPr>
        <p:txBody>
          <a:bodyPr>
            <a:no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obrovská skupina hvězd ,prachu a plynů 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Patří sem i naše Slunce a celá sluneční soustava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8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Galaxie , ve které je naše sluneční soustava se jmenuje  MLÉČNÁ   DRÁHA</a:t>
            </a:r>
            <a:endParaRPr lang="cs-CZ" sz="2800" b="1" i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08D7\AppData\Local\Microsoft\Windows\Temporary Internet Files\Content.IE5\YQKRZQFT\MC900083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92"/>
            <a:ext cx="367240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7\AppData\Local\Microsoft\Windows\Temporary Internet Files\Content.IE5\KYYZU1Z4\MC900083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2"/>
            <a:ext cx="3672408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4706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72400" cy="1362456"/>
          </a:xfrm>
        </p:spPr>
        <p:txBody>
          <a:bodyPr/>
          <a:lstStyle/>
          <a:p>
            <a:pPr algn="ctr"/>
            <a:r>
              <a:rPr lang="cs-CZ" dirty="0" smtClean="0"/>
              <a:t>Zvěrokruhy: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204864"/>
            <a:ext cx="7772400" cy="4625745"/>
          </a:xfrm>
        </p:spPr>
        <p:txBody>
          <a:bodyPr>
            <a:normAutofit/>
          </a:bodyPr>
          <a:lstStyle/>
          <a:p>
            <a:r>
              <a:rPr lang="cs-CZ" dirty="0" smtClean="0"/>
              <a:t>1.Vodnář				3.Beran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2.Ryby					4.Býk</a:t>
            </a:r>
            <a:endParaRPr lang="cs-CZ" dirty="0"/>
          </a:p>
        </p:txBody>
      </p:sp>
      <p:pic>
        <p:nvPicPr>
          <p:cNvPr id="3074" name="Picture 2" descr="C:\Users\08D7\AppData\Local\Microsoft\Windows\Temporary Internet Files\Content.IE5\YQKRZQFT\MC90030424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76872"/>
            <a:ext cx="1634947" cy="1640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7\AppData\Local\Microsoft\Windows\Temporary Internet Files\Content.IE5\5SFC2178\MC9003042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717" y="4725144"/>
            <a:ext cx="1794967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KYYZU1Z4\MC90030426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727" y="4700201"/>
            <a:ext cx="1762963" cy="17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7\AppData\Local\Microsoft\Windows\Temporary Internet Files\Content.IE5\WRVST68F\MC9003042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76872"/>
            <a:ext cx="1848002" cy="1770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960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548680"/>
            <a:ext cx="8002088" cy="6048672"/>
          </a:xfrm>
        </p:spPr>
        <p:txBody>
          <a:bodyPr>
            <a:normAutofit/>
          </a:bodyPr>
          <a:lstStyle/>
          <a:p>
            <a:r>
              <a:rPr lang="cs-CZ" dirty="0" smtClean="0"/>
              <a:t>5.Blíženci				8.Panna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6.Rak					9.Váhy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7.Lev					10.Štír</a:t>
            </a:r>
            <a:endParaRPr lang="cs-CZ" dirty="0"/>
          </a:p>
        </p:txBody>
      </p:sp>
      <p:pic>
        <p:nvPicPr>
          <p:cNvPr id="4098" name="Picture 2" descr="C:\Users\08D7\AppData\Local\Microsoft\Windows\Temporary Internet Files\Content.IE5\YQKRZQFT\MC9003042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446" y="4838747"/>
            <a:ext cx="1792224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7\AppData\Local\Microsoft\Windows\Temporary Internet Files\Content.IE5\5SFC2178\MC9003042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610340"/>
            <a:ext cx="1634947" cy="1639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KYYZU1Z4\MC9003042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8680"/>
            <a:ext cx="1758950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7\AppData\Local\Microsoft\Windows\Temporary Internet Files\Content.IE5\WRVST68F\MC90030425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9869"/>
            <a:ext cx="1797710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08D7\AppData\Local\Microsoft\Windows\Temporary Internet Files\Content.IE5\YQKRZQFT\MC9003042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346" y="2610340"/>
            <a:ext cx="1730959" cy="173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08D7\AppData\Local\Microsoft\Windows\Temporary Internet Files\Content.IE5\5SFC2178\MC90030425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836" y="4828906"/>
            <a:ext cx="1765706" cy="1771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846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0818" y="6669360"/>
            <a:ext cx="7772400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11. Střelec				12.Kozoroh</a:t>
            </a:r>
            <a:endParaRPr lang="cs-CZ" dirty="0"/>
          </a:p>
        </p:txBody>
      </p:sp>
      <p:pic>
        <p:nvPicPr>
          <p:cNvPr id="5122" name="Picture 2" descr="C:\Users\08D7\AppData\Local\Microsoft\Windows\Temporary Internet Files\Content.IE5\KYYZU1Z4\MC9003042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852936"/>
            <a:ext cx="1773022" cy="177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WRVST68F\MC900304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840197"/>
            <a:ext cx="1767535" cy="177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259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72400" cy="816120"/>
          </a:xfrm>
        </p:spPr>
        <p:txBody>
          <a:bodyPr/>
          <a:lstStyle/>
          <a:p>
            <a:pPr algn="ctr"/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00808"/>
            <a:ext cx="7772400" cy="4896544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skupina hvězd?</a:t>
            </a:r>
          </a:p>
          <a:p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galaxie , ve které je naše Slunce?</a:t>
            </a:r>
          </a:p>
          <a:p>
            <a:endParaRPr lang="cs-CZ" sz="2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existuje hvězdných znamení?</a:t>
            </a:r>
          </a:p>
          <a:p>
            <a:endParaRPr lang="cs-CZ" sz="2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začal vesmír?</a:t>
            </a:r>
          </a:p>
          <a:p>
            <a:endParaRPr lang="cs-CZ" sz="2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vesmír?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7113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7772400" cy="816120"/>
          </a:xfrm>
        </p:spPr>
        <p:txBody>
          <a:bodyPr/>
          <a:lstStyle/>
          <a:p>
            <a:pPr algn="ctr"/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1700808"/>
            <a:ext cx="7772400" cy="515719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skupina hvězd? 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souhvězdí</a:t>
            </a:r>
            <a:endParaRPr lang="cs-CZ" sz="24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jmenuje galaxie , ve které je naše Slunce?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mléčná dráha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Kolik existuje hvězdných znamení?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2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začal vesmír?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			</a:t>
            </a:r>
            <a:r>
              <a:rPr lang="cs-CZ" sz="24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velkým třeskem</a:t>
            </a:r>
            <a:endParaRPr lang="cs-CZ" sz="2400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dělá vesmír? 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rozpíná se</a:t>
            </a:r>
          </a:p>
        </p:txBody>
      </p:sp>
    </p:spTree>
    <p:extLst>
      <p:ext uri="{BB962C8B-B14F-4D97-AF65-F5344CB8AC3E}">
        <p14:creationId xmlns:p14="http://schemas.microsoft.com/office/powerpoint/2010/main" val="2185430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 dirty="0" smtClean="0">
                <a:effectLst/>
              </a:rPr>
              <a:t>Citace:</a:t>
            </a:r>
            <a:endParaRPr lang="cs-CZ" sz="1600" dirty="0">
              <a:effectLst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Text je vytvořen autorem </a:t>
            </a:r>
            <a:r>
              <a:rPr lang="cs-CZ" dirty="0" smtClean="0"/>
              <a:t>materiálu dne 23.11.2011</a:t>
            </a:r>
            <a:endParaRPr lang="cs-CZ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Kliparty z kolekce </a:t>
            </a:r>
            <a:r>
              <a:rPr lang="cs-CZ" smtClean="0"/>
              <a:t>Microsoft </a:t>
            </a:r>
            <a:r>
              <a:rPr lang="cs-CZ" smtClean="0"/>
              <a:t>Office vloženy </a:t>
            </a:r>
            <a:r>
              <a:rPr lang="cs-CZ" dirty="0" smtClean="0"/>
              <a:t>dne 23.11.2011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246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75</TotalTime>
  <Words>173</Words>
  <Application>Microsoft Office PowerPoint</Application>
  <PresentationFormat>Předvádění na obrazovce (4:3)</PresentationFormat>
  <Paragraphs>69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Anotace:</vt:lpstr>
      <vt:lpstr>Souhvězdí:</vt:lpstr>
      <vt:lpstr>Galaxie:</vt:lpstr>
      <vt:lpstr>Zvěrokruhy:</vt:lpstr>
      <vt:lpstr>Prezentace aplikace PowerPoint</vt:lpstr>
      <vt:lpstr>Prezentace aplikace PowerPoint</vt:lpstr>
      <vt:lpstr>Otázky a úkoly:</vt:lpstr>
      <vt:lpstr>Otázky a úkoly: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8</cp:revision>
  <dcterms:created xsi:type="dcterms:W3CDTF">2011-12-09T07:59:18Z</dcterms:created>
  <dcterms:modified xsi:type="dcterms:W3CDTF">2013-01-04T09:10:58Z</dcterms:modified>
</cp:coreProperties>
</file>