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73" r:id="rId10"/>
    <p:sldId id="274" r:id="rId11"/>
    <p:sldId id="268" r:id="rId12"/>
    <p:sldId id="269" r:id="rId13"/>
    <p:sldId id="270" r:id="rId14"/>
    <p:sldId id="271" r:id="rId15"/>
    <p:sldId id="275" r:id="rId16"/>
    <p:sldId id="276" r:id="rId17"/>
    <p:sldId id="277" r:id="rId18"/>
    <p:sldId id="278" r:id="rId19"/>
    <p:sldId id="286" r:id="rId20"/>
    <p:sldId id="279" r:id="rId21"/>
    <p:sldId id="289" r:id="rId22"/>
    <p:sldId id="280" r:id="rId23"/>
    <p:sldId id="281" r:id="rId24"/>
    <p:sldId id="282" r:id="rId25"/>
    <p:sldId id="283" r:id="rId26"/>
    <p:sldId id="284" r:id="rId27"/>
    <p:sldId id="285" r:id="rId28"/>
    <p:sldId id="290" r:id="rId29"/>
    <p:sldId id="288" r:id="rId30"/>
    <p:sldId id="267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NÁZEV:VY_32_INOVACE_015:Přírodověda </a:t>
          </a:r>
          <a:r>
            <a:rPr lang="cs-CZ" sz="2000" dirty="0" smtClean="0"/>
            <a:t>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výroba plastů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3B0BD0-232B-4B02-8865-D2C61249BFA8}" type="presOf" srcId="{D1B46980-6531-4606-95E6-44980827E919}" destId="{2BE915AB-18AA-4053-B92C-3BFC9ED204BB}" srcOrd="1" destOrd="0" presId="urn:microsoft.com/office/officeart/2005/8/layout/target3"/>
    <dgm:cxn modelId="{DF6AAD22-3F3A-48A9-BA90-92615DAE86B4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AA5FBB1-06A0-4B6B-9A5A-F23C0F7C4338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F17CAB6-E3FD-4C2A-BDDF-50876B770054}" type="presOf" srcId="{D8197B8C-B260-4A16-BDF4-0947B075E274}" destId="{5A5FFA88-C948-4069-8E93-59FA12366E83}" srcOrd="1" destOrd="0" presId="urn:microsoft.com/office/officeart/2005/8/layout/target3"/>
    <dgm:cxn modelId="{7F8D4C66-C278-46BF-801D-190EAE2A9C0D}" type="presOf" srcId="{D1B46980-6531-4606-95E6-44980827E919}" destId="{6140AFEC-043D-4C43-A2F9-D0F5331DF3A3}" srcOrd="0" destOrd="0" presId="urn:microsoft.com/office/officeart/2005/8/layout/target3"/>
    <dgm:cxn modelId="{1EE7026D-833C-4F12-99B0-9C4C1F0D51A7}" type="presOf" srcId="{4C35D32F-0EAB-4CD7-82EE-45574DC2A586}" destId="{890E4F0B-2866-4A3F-A3C7-2A14B1797930}" srcOrd="1" destOrd="0" presId="urn:microsoft.com/office/officeart/2005/8/layout/target3"/>
    <dgm:cxn modelId="{1A5BFE43-3026-4D8F-A7A3-63F761D23F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1A9B608-2DA3-4641-A9FD-76B7475EEBC7}" type="presOf" srcId="{4C35D32F-0EAB-4CD7-82EE-45574DC2A586}" destId="{8BEBB6EC-1DAA-4CAC-8A25-BC0FCBD5DBD5}" srcOrd="0" destOrd="0" presId="urn:microsoft.com/office/officeart/2005/8/layout/target3"/>
    <dgm:cxn modelId="{92CC3C6D-4E44-4E08-B199-0D526963FB96}" type="presOf" srcId="{B651F6E3-6281-48DB-9319-2AEAFDAE7572}" destId="{6BB5E863-4638-4E1D-BFDE-399D028AC4ED}" srcOrd="1" destOrd="0" presId="urn:microsoft.com/office/officeart/2005/8/layout/target3"/>
    <dgm:cxn modelId="{9A6C5639-DBF8-44A2-9DCD-98A9692828F8}" type="presOf" srcId="{D8197B8C-B260-4A16-BDF4-0947B075E274}" destId="{25B08C86-7E15-44DC-BE7F-FFB55DD49D12}" srcOrd="0" destOrd="0" presId="urn:microsoft.com/office/officeart/2005/8/layout/target3"/>
    <dgm:cxn modelId="{B174F25C-3D02-4625-88EF-FC1E97DF1D3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D22FEBD-2B7C-4F6C-BBD6-66175E7C364B}" type="presParOf" srcId="{333A1088-737F-45CB-B68E-254E46348037}" destId="{F5ABB229-8D3B-4694-996A-96F23CF14429}" srcOrd="0" destOrd="0" presId="urn:microsoft.com/office/officeart/2005/8/layout/target3"/>
    <dgm:cxn modelId="{53727E86-297F-4980-B57F-E3E19A1CBFDA}" type="presParOf" srcId="{333A1088-737F-45CB-B68E-254E46348037}" destId="{F41139FD-01EE-4571-8B17-4FB00FC51163}" srcOrd="1" destOrd="0" presId="urn:microsoft.com/office/officeart/2005/8/layout/target3"/>
    <dgm:cxn modelId="{B8D5BC8F-BBB5-45EF-B051-3A8647787035}" type="presParOf" srcId="{333A1088-737F-45CB-B68E-254E46348037}" destId="{D005CE8C-CC26-4C3E-AC11-E15060ECD759}" srcOrd="2" destOrd="0" presId="urn:microsoft.com/office/officeart/2005/8/layout/target3"/>
    <dgm:cxn modelId="{C3BFF5B9-93CB-4DD2-B5D8-6FE30124ADBE}" type="presParOf" srcId="{333A1088-737F-45CB-B68E-254E46348037}" destId="{2C702D82-9B77-49B7-9568-BB8EB47C3372}" srcOrd="3" destOrd="0" presId="urn:microsoft.com/office/officeart/2005/8/layout/target3"/>
    <dgm:cxn modelId="{71F2AA14-283B-4BBC-8EC0-F9C7C69E3380}" type="presParOf" srcId="{333A1088-737F-45CB-B68E-254E46348037}" destId="{A52A0455-90FF-4808-ABD0-F02540D31D5A}" srcOrd="4" destOrd="0" presId="urn:microsoft.com/office/officeart/2005/8/layout/target3"/>
    <dgm:cxn modelId="{421B5F86-416D-4380-BA12-2A0E55FF473B}" type="presParOf" srcId="{333A1088-737F-45CB-B68E-254E46348037}" destId="{6140AFEC-043D-4C43-A2F9-D0F5331DF3A3}" srcOrd="5" destOrd="0" presId="urn:microsoft.com/office/officeart/2005/8/layout/target3"/>
    <dgm:cxn modelId="{A33AE0E4-C73A-48A3-967C-6771C8F35D56}" type="presParOf" srcId="{333A1088-737F-45CB-B68E-254E46348037}" destId="{9358AC05-5D7D-4327-9F80-1AD486AEA664}" srcOrd="6" destOrd="0" presId="urn:microsoft.com/office/officeart/2005/8/layout/target3"/>
    <dgm:cxn modelId="{006D8A56-411A-467B-862D-E06AA2FBF32A}" type="presParOf" srcId="{333A1088-737F-45CB-B68E-254E46348037}" destId="{313FC574-E1CD-4FB4-B054-0B805CE0447D}" srcOrd="7" destOrd="0" presId="urn:microsoft.com/office/officeart/2005/8/layout/target3"/>
    <dgm:cxn modelId="{62F50F52-5280-40F7-AAA0-A67781B976C5}" type="presParOf" srcId="{333A1088-737F-45CB-B68E-254E46348037}" destId="{619D679B-A015-4ECF-8348-D1034C574F40}" srcOrd="8" destOrd="0" presId="urn:microsoft.com/office/officeart/2005/8/layout/target3"/>
    <dgm:cxn modelId="{15A7F9E7-6119-4458-A062-F434C8A999BF}" type="presParOf" srcId="{333A1088-737F-45CB-B68E-254E46348037}" destId="{322283A8-4A27-4CDA-BAE3-F381106A9174}" srcOrd="9" destOrd="0" presId="urn:microsoft.com/office/officeart/2005/8/layout/target3"/>
    <dgm:cxn modelId="{607CF4D5-518B-4E39-8EB5-DB81B80198CE}" type="presParOf" srcId="{333A1088-737F-45CB-B68E-254E46348037}" destId="{FFC9F71D-1B4F-4AD9-A4A6-86ADEFC8AF5C}" srcOrd="10" destOrd="0" presId="urn:microsoft.com/office/officeart/2005/8/layout/target3"/>
    <dgm:cxn modelId="{1C682788-0269-4A49-98F7-219507310F6F}" type="presParOf" srcId="{333A1088-737F-45CB-B68E-254E46348037}" destId="{25B08C86-7E15-44DC-BE7F-FFB55DD49D12}" srcOrd="11" destOrd="0" presId="urn:microsoft.com/office/officeart/2005/8/layout/target3"/>
    <dgm:cxn modelId="{45E50C38-F5EF-481D-AA88-99693AC4DBD1}" type="presParOf" srcId="{333A1088-737F-45CB-B68E-254E46348037}" destId="{76644BE8-9D7C-4C09-B250-3D10AF48CBB7}" srcOrd="12" destOrd="0" presId="urn:microsoft.com/office/officeart/2005/8/layout/target3"/>
    <dgm:cxn modelId="{8B2D1496-5C2B-4C27-ADFE-7929C52F23D2}" type="presParOf" srcId="{333A1088-737F-45CB-B68E-254E46348037}" destId="{EE85B701-7295-41C0-BA7A-34D3756A2AE6}" srcOrd="13" destOrd="0" presId="urn:microsoft.com/office/officeart/2005/8/layout/target3"/>
    <dgm:cxn modelId="{53BB702A-07E5-470C-B11E-B26CBD47397E}" type="presParOf" srcId="{333A1088-737F-45CB-B68E-254E46348037}" destId="{8BEBB6EC-1DAA-4CAC-8A25-BC0FCBD5DBD5}" srcOrd="14" destOrd="0" presId="urn:microsoft.com/office/officeart/2005/8/layout/target3"/>
    <dgm:cxn modelId="{EE239DE9-C0E4-4705-9CA2-2B87BEE40EFF}" type="presParOf" srcId="{333A1088-737F-45CB-B68E-254E46348037}" destId="{AED2198E-93D5-4001-81B4-73124B309672}" srcOrd="15" destOrd="0" presId="urn:microsoft.com/office/officeart/2005/8/layout/target3"/>
    <dgm:cxn modelId="{28D8B624-E4F9-4E46-95E7-38949AD8D269}" type="presParOf" srcId="{333A1088-737F-45CB-B68E-254E46348037}" destId="{2BE915AB-18AA-4053-B92C-3BFC9ED204BB}" srcOrd="16" destOrd="0" presId="urn:microsoft.com/office/officeart/2005/8/layout/target3"/>
    <dgm:cxn modelId="{819BFE05-EC4D-42F6-ADDE-308EA2001C74}" type="presParOf" srcId="{333A1088-737F-45CB-B68E-254E46348037}" destId="{6BB5E863-4638-4E1D-BFDE-399D028AC4ED}" srcOrd="17" destOrd="0" presId="urn:microsoft.com/office/officeart/2005/8/layout/target3"/>
    <dgm:cxn modelId="{145D37E7-253C-4118-BFD0-9532CAB5CBCA}" type="presParOf" srcId="{333A1088-737F-45CB-B68E-254E46348037}" destId="{5A5FFA88-C948-4069-8E93-59FA12366E83}" srcOrd="18" destOrd="0" presId="urn:microsoft.com/office/officeart/2005/8/layout/target3"/>
    <dgm:cxn modelId="{D9939736-536E-437D-8BC0-83A9EE88215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NÁZEV:VY_32_INOVACE_015:Přírodověda </a:t>
          </a:r>
          <a:r>
            <a:rPr lang="cs-CZ" sz="2000" kern="1200" dirty="0" smtClean="0"/>
            <a:t>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výroba plastů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2AF2DC42-CDCF-4936-83CF-CA25296CD416}" type="datetimeFigureOut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5.1.2013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13C2A09-5BA4-4573-B3DD-B2CA6505E752}" type="slidenum">
              <a:rPr lang="cs-CZ" smtClean="0">
                <a:solidFill>
                  <a:srgbClr val="0C002C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0C002C">
                  <a:tint val="75000"/>
                </a:srgb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wmf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10" Type="http://schemas.openxmlformats.org/officeDocument/2006/relationships/image" Target="../media/image25.jpeg"/><Relationship Id="rId4" Type="http://schemas.openxmlformats.org/officeDocument/2006/relationships/image" Target="../media/image19.wmf"/><Relationship Id="rId9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57898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070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77240" y="4005064"/>
            <a:ext cx="7543800" cy="1786136"/>
          </a:xfrm>
        </p:spPr>
        <p:txBody>
          <a:bodyPr/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r>
              <a:rPr lang="cs-CZ" sz="2000" dirty="0" smtClean="0"/>
              <a:t>materiál slouží jako pomůcka k prezentaci učiva</a:t>
            </a:r>
            <a:br>
              <a:rPr lang="cs-CZ" sz="2000" dirty="0" smtClean="0"/>
            </a:br>
            <a:r>
              <a:rPr lang="cs-CZ" sz="2000" dirty="0" smtClean="0"/>
              <a:t>zápis do sešitu</a:t>
            </a:r>
            <a:br>
              <a:rPr lang="cs-CZ" sz="2000" dirty="0" smtClean="0"/>
            </a:br>
            <a:r>
              <a:rPr lang="cs-CZ" sz="2000" dirty="0" smtClean="0"/>
              <a:t>samostatná práce – třídění do skupin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048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/>
          <a:lstStyle/>
          <a:p>
            <a:pPr algn="ctr"/>
            <a:r>
              <a:rPr lang="cs-CZ" b="1" dirty="0" smtClean="0"/>
              <a:t>Výroba  plastů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28056" y="688860"/>
            <a:ext cx="6096000" cy="365759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D7\AppData\Local\Microsoft\Windows\Temporary Internet Files\Content.IE5\S2K940HW\MP9004373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84060"/>
            <a:ext cx="64008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89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-----------------------------------</a:t>
            </a:r>
            <a:endParaRPr lang="cs-CZ" dirty="0"/>
          </a:p>
        </p:txBody>
      </p:sp>
      <p:pic>
        <p:nvPicPr>
          <p:cNvPr id="2051" name="Picture 3" descr="C:\Users\08D7\AppData\Local\Microsoft\Windows\Temporary Internet Files\Content.IE5\M3DCFB0F\MP9004026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816" y="404664"/>
            <a:ext cx="6938367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8316416" y="2132856"/>
            <a:ext cx="827584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787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7884368" y="2708920"/>
            <a:ext cx="1152128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-----------------------------------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133600" y="1916832"/>
            <a:ext cx="4598640" cy="2426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D7\AppData\Local\Microsoft\Windows\Temporary Internet Files\Content.IE5\0TGMW5S7\MC900413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7560840" cy="422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8295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-----------------------------------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08D7\AppData\Local\Microsoft\Windows\Temporary Internet Files\Content.IE5\5ZQ3BUF2\MP9004486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6385"/>
            <a:ext cx="8568952" cy="412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1482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02641"/>
            <a:ext cx="8577336" cy="3662306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876800"/>
            <a:ext cx="8577336" cy="914400"/>
          </a:xfrm>
        </p:spPr>
        <p:txBody>
          <a:bodyPr/>
          <a:lstStyle/>
          <a:p>
            <a:r>
              <a:rPr lang="cs-CZ" dirty="0" smtClean="0"/>
              <a:t>----------------------------------------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1547664" y="3573016"/>
            <a:ext cx="288032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4355976" y="3573016"/>
            <a:ext cx="288032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7308304" y="3573016"/>
            <a:ext cx="288032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740352" y="6165304"/>
            <a:ext cx="140364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431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389" y="360009"/>
            <a:ext cx="8424936" cy="4611757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5373216"/>
            <a:ext cx="8424936" cy="914400"/>
          </a:xfrm>
        </p:spPr>
        <p:txBody>
          <a:bodyPr/>
          <a:lstStyle/>
          <a:p>
            <a:r>
              <a:rPr lang="cs-CZ" dirty="0" smtClean="0"/>
              <a:t>---------------------------------------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1691680" y="3861048"/>
            <a:ext cx="360040" cy="101135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4588857" y="3861048"/>
            <a:ext cx="343183" cy="101135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516216" y="3861048"/>
            <a:ext cx="360040" cy="101135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390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Hlavní suroviny: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017857"/>
            <a:ext cx="5760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Ropa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Uhlí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Zemní plyn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2705619" y="3247529"/>
            <a:ext cx="1224136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3140968"/>
            <a:ext cx="2664296" cy="10772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Plastové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granule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198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Vlastnosti plastů 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476672"/>
            <a:ext cx="748883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0000"/>
                </a:solidFill>
              </a:rPr>
              <a:t>Nevedou elektrickou energii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0000"/>
                </a:solidFill>
              </a:rPr>
              <a:t>Nerezaví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0000"/>
                </a:solidFill>
              </a:rPr>
              <a:t>Jsou lehké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0000"/>
                </a:solidFill>
              </a:rPr>
              <a:t>Snadno se tvarují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0000"/>
                </a:solidFill>
              </a:rPr>
              <a:t>Jsou levné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0000"/>
                </a:solidFill>
              </a:rPr>
              <a:t>Můžeme je recyklovat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292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08D7\AppData\Local\Microsoft\Windows\Temporary Internet Files\Content.IE5\S2K940HW\MP9004053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322595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08D7\AppData\Local\Microsoft\Windows\Temporary Internet Files\Content.IE5\0TGMW5S7\MP9003415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6672"/>
            <a:ext cx="1744992" cy="244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08D7\AppData\Local\Microsoft\Windows\Temporary Internet Files\Content.IE5\S2K940HW\MP90034150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612288"/>
            <a:ext cx="2737312" cy="1952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08D7\AppData\Local\Microsoft\Windows\Temporary Internet Files\Content.IE5\M3DCFB0F\MP90022778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76872"/>
            <a:ext cx="3013969" cy="201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08D7\AppData\Local\Microsoft\Windows\Temporary Internet Files\Content.IE5\M3DCFB0F\MP90042765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2446668" cy="333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08D7\AppData\Local\Microsoft\Windows\Temporary Internet Files\Content.IE5\M3DCFB0F\MP900309227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140968"/>
            <a:ext cx="2232880" cy="33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08D7\AppData\Local\Microsoft\Windows\Temporary Internet Files\Content.IE5\S2K940HW\MP90040160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12" y="4509121"/>
            <a:ext cx="2081784" cy="2184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08D7\AppData\Local\Microsoft\Windows\Temporary Internet Files\Content.IE5\0TGMW5S7\MP90017790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417021"/>
            <a:ext cx="1579240" cy="2368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3492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08D7\AppData\Local\Microsoft\Windows\Temporary Internet Files\Content.IE5\0TGMW5S7\MP9004313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37016"/>
            <a:ext cx="3131840" cy="2254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08D7\AppData\Local\Microsoft\Windows\Temporary Internet Files\Content.IE5\0TGMW5S7\MC9003409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82108"/>
            <a:ext cx="1815998" cy="156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08D7\AppData\Local\Microsoft\Windows\Temporary Internet Files\Content.IE5\S2K940HW\MC9003410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8038" y="2346646"/>
            <a:ext cx="1804111" cy="1441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08D7\AppData\Local\Microsoft\Windows\Temporary Internet Files\Content.IE5\0TGMW5S7\MC9003409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398" y="466004"/>
            <a:ext cx="1802282" cy="115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08D7\AppData\Local\Microsoft\Windows\Temporary Internet Files\Content.IE5\S2K940HW\MP90017782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824" y="285293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08D7\AppData\Local\Microsoft\Windows\Temporary Internet Files\Content.IE5\S2K940HW\MP9004485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9120"/>
            <a:ext cx="2022736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08D7\AppData\Local\Microsoft\Windows\Temporary Internet Files\Content.IE5\0TGMW5S7\MP90040548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998" y="4072136"/>
            <a:ext cx="32004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C:\Users\08D7\AppData\Local\Microsoft\Windows\Temporary Internet Files\Content.IE5\S2K940HW\MP90033727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379" y="2373077"/>
            <a:ext cx="2131637" cy="152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11" descr="C:\Users\08D7\AppData\Local\Microsoft\Windows\Temporary Internet Files\Content.IE5\M3DCFB0F\MP90033728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9104" y="5289747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8552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08D7\AppData\Local\Microsoft\Windows\Temporary Internet Files\Content.IE5\S2K940HW\MP9003211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09" y="76470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08D7\AppData\Local\Microsoft\Windows\Temporary Internet Files\Content.IE5\S2K940HW\MP9002896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48680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08D7\AppData\Local\Microsoft\Windows\Temporary Internet Files\Content.IE5\M3DCFB0F\MP90033741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009735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08D7\AppData\Local\Microsoft\Windows\Temporary Internet Files\Content.IE5\S2K940HW\MP9004070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60648"/>
            <a:ext cx="2490991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08D7\AppData\Local\Microsoft\Windows\Temporary Internet Files\Content.IE5\M3DCFB0F\MP9004306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014" y="3331204"/>
            <a:ext cx="2322003" cy="3336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7639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08D7\AppData\Local\Microsoft\Windows\Temporary Internet Files\Content.IE5\5ZQ3BUF2\MP9004372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64008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08D7\AppData\Local\Microsoft\Windows\Temporary Internet Files\Content.IE5\0TGMW5S7\MP9004386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004" y="4077072"/>
            <a:ext cx="3876564" cy="25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4730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748883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Jako odpad jsou plasty téměř 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4400" b="1" dirty="0" smtClean="0">
                <a:solidFill>
                  <a:srgbClr val="FF0000"/>
                </a:solidFill>
              </a:rPr>
              <a:t>nezničitelné</a:t>
            </a:r>
            <a:r>
              <a:rPr lang="cs-CZ" sz="3200" b="1" dirty="0" smtClean="0">
                <a:solidFill>
                  <a:srgbClr val="FF0000"/>
                </a:solidFill>
              </a:rPr>
              <a:t>!!!!!!!!!!!!!!!!!!!!!!!!!!!!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Při spalování plastů vznikají 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4400" b="1" dirty="0" smtClean="0">
                <a:solidFill>
                  <a:srgbClr val="FF0000"/>
                </a:solidFill>
              </a:rPr>
              <a:t>jedovaté látky</a:t>
            </a:r>
            <a:r>
              <a:rPr lang="cs-CZ" sz="3200" b="1" dirty="0" smtClean="0">
                <a:solidFill>
                  <a:srgbClr val="FF0000"/>
                </a:solidFill>
              </a:rPr>
              <a:t>!!!!!!!!!!!!!!!!!!!!!!!!!!!!!!!!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1266" name="Picture 2" descr="C:\Users\08D7\AppData\Local\Microsoft\Windows\Temporary Internet Files\Content.IE5\S2K940HW\MC9004347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96088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5633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Plasty nutno RECYKLOVAT  !!!!!!!!!!!!!!!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2290" name="Picture 2" descr="C:\Users\08D7\AppData\Local\Microsoft\Windows\Temporary Internet Files\Content.IE5\5ZQ3BUF2\MM90004105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20888"/>
            <a:ext cx="3564051" cy="3246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66797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  nakládáte s nepotřebnými plasty doma ?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789040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 se recyklují plasty v našem městě 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9644188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Uveď 10 příkladů plastu ze svého okolí: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556125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prstClr val="white"/>
                </a:solidFill>
              </a:rPr>
              <a:t>Jak  nakládáte s nepotřebnými plasty doma 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789040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prstClr val="white"/>
                </a:solidFill>
              </a:rPr>
              <a:t>Jak se recyklují plasty v našem městě ?</a:t>
            </a:r>
          </a:p>
        </p:txBody>
      </p:sp>
    </p:spTree>
    <p:extLst>
      <p:ext uri="{BB962C8B-B14F-4D97-AF65-F5344CB8AC3E}">
        <p14:creationId xmlns:p14="http://schemas.microsoft.com/office/powerpoint/2010/main" val="3166937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Najděte příklady výrobků z plastu , které se využívají v těchto odvětvích: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348880"/>
            <a:ext cx="82809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Obaly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Stavebnictví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Automobilový průmysl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Výroba hraček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Výroba nábytku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Předměty osobní potřeby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Sportovní potřeby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8574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Řešení: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907363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Ropné rafinérie</a:t>
            </a:r>
            <a:endParaRPr lang="cs-CZ" dirty="0"/>
          </a:p>
        </p:txBody>
      </p:sp>
      <p:pic>
        <p:nvPicPr>
          <p:cNvPr id="2051" name="Picture 3" descr="C:\Users\08D7\AppData\Local\Microsoft\Windows\Temporary Internet Files\Content.IE5\M3DCFB0F\MP9004026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816" y="404664"/>
            <a:ext cx="6938367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8316416" y="2132856"/>
            <a:ext cx="827584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2989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7884368" y="2708920"/>
            <a:ext cx="1152128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cisterny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133600" y="1916832"/>
            <a:ext cx="4598640" cy="2426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D7\AppData\Local\Microsoft\Windows\Temporary Internet Files\Content.IE5\0TGMW5S7\MC900413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7560840" cy="422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72471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Chemické závody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08D7\AppData\Local\Microsoft\Windows\Temporary Internet Files\Content.IE5\5ZQ3BUF2\MP9004486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6385"/>
            <a:ext cx="8568952" cy="412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4152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02641"/>
            <a:ext cx="8577336" cy="3662306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15919" y="4869160"/>
            <a:ext cx="8577336" cy="1296144"/>
          </a:xfrm>
        </p:spPr>
        <p:txBody>
          <a:bodyPr/>
          <a:lstStyle/>
          <a:p>
            <a:r>
              <a:rPr lang="cs-CZ" sz="2800" b="1" dirty="0" smtClean="0"/>
              <a:t>Chemické                vysokotlaké              plastové</a:t>
            </a:r>
            <a:br>
              <a:rPr lang="cs-CZ" sz="2800" b="1" dirty="0" smtClean="0"/>
            </a:br>
            <a:r>
              <a:rPr lang="cs-CZ" sz="2800" b="1" dirty="0" smtClean="0"/>
              <a:t>látky                                pece                      granule</a:t>
            </a:r>
            <a:endParaRPr lang="cs-CZ" sz="2800" b="1" dirty="0"/>
          </a:p>
        </p:txBody>
      </p:sp>
      <p:sp>
        <p:nvSpPr>
          <p:cNvPr id="4" name="Šipka dolů 3"/>
          <p:cNvSpPr/>
          <p:nvPr/>
        </p:nvSpPr>
        <p:spPr>
          <a:xfrm>
            <a:off x="1547664" y="3573016"/>
            <a:ext cx="288032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4355976" y="3573016"/>
            <a:ext cx="288032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7308304" y="3573016"/>
            <a:ext cx="288032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7740352" y="6165304"/>
            <a:ext cx="140364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1930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389" y="360009"/>
            <a:ext cx="8424936" cy="4611757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5373216"/>
            <a:ext cx="8424936" cy="914400"/>
          </a:xfrm>
        </p:spPr>
        <p:txBody>
          <a:bodyPr/>
          <a:lstStyle/>
          <a:p>
            <a:r>
              <a:rPr lang="cs-CZ" sz="2800" b="1" dirty="0" smtClean="0"/>
              <a:t>Tavení                       vstřikování          formy</a:t>
            </a:r>
            <a:br>
              <a:rPr lang="cs-CZ" sz="2800" b="1" dirty="0" smtClean="0"/>
            </a:br>
            <a:r>
              <a:rPr lang="cs-CZ" sz="2800" b="1" dirty="0" smtClean="0"/>
              <a:t>plastu                        do forem</a:t>
            </a:r>
            <a:endParaRPr lang="cs-CZ" sz="2800" b="1" dirty="0"/>
          </a:p>
        </p:txBody>
      </p:sp>
      <p:sp>
        <p:nvSpPr>
          <p:cNvPr id="4" name="Šipka dolů 3"/>
          <p:cNvSpPr/>
          <p:nvPr/>
        </p:nvSpPr>
        <p:spPr>
          <a:xfrm>
            <a:off x="1691680" y="3861048"/>
            <a:ext cx="360040" cy="101135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4588857" y="3861048"/>
            <a:ext cx="343183" cy="101135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6516216" y="3861048"/>
            <a:ext cx="360040" cy="101135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3934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prstClr val="white"/>
                </a:solidFill>
              </a:rPr>
              <a:t>Jak  nakládáte s nepotřebnými plasty doma 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789040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prstClr val="white"/>
                </a:solidFill>
              </a:rPr>
              <a:t>Jak se recyklují plasty v našem městě 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772816"/>
            <a:ext cx="64087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Ukládáme do odpadkových košů</a:t>
            </a:r>
          </a:p>
          <a:p>
            <a:r>
              <a:rPr lang="cs-CZ" dirty="0" smtClean="0"/>
              <a:t>Ukládáme do pytlů určených k recyklaci</a:t>
            </a:r>
          </a:p>
          <a:p>
            <a:r>
              <a:rPr lang="cs-CZ" dirty="0" smtClean="0"/>
              <a:t>Spalujeme </a:t>
            </a:r>
          </a:p>
          <a:p>
            <a:r>
              <a:rPr lang="cs-CZ" dirty="0" smtClean="0"/>
              <a:t>Zakopáváme na zahradě</a:t>
            </a:r>
          </a:p>
          <a:p>
            <a:r>
              <a:rPr lang="cs-CZ" dirty="0" smtClean="0"/>
              <a:t>Vyhazujeme za městem do příkopu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509120"/>
            <a:ext cx="6264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Každá domácnost dostane žluté pytle pro shromažďování plastů</a:t>
            </a:r>
          </a:p>
          <a:p>
            <a:r>
              <a:rPr lang="cs-CZ" dirty="0" smtClean="0"/>
              <a:t>Jedenkrát měsíčně probíhá svoz plastového odpadu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937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prstClr val="white"/>
                </a:solidFill>
              </a:rPr>
              <a:t>Uveď 10 příkladů plastu ze svého okolí: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74888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b="1" dirty="0" smtClean="0"/>
              <a:t>Box na svačinu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b="1" dirty="0" smtClean="0"/>
              <a:t>Pravítko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b="1" dirty="0" smtClean="0"/>
              <a:t>Propiska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b="1" dirty="0" smtClean="0"/>
              <a:t>Obal na knihu, sešit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b="1" dirty="0" smtClean="0"/>
              <a:t>Plastová láhev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b="1" dirty="0" smtClean="0"/>
              <a:t>Ořezávátko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b="1" dirty="0" smtClean="0"/>
              <a:t>Odpadkový koš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b="1" dirty="0" smtClean="0"/>
              <a:t>Plastová okna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b="1" dirty="0" smtClean="0"/>
              <a:t>Klika u dveří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b="1" dirty="0" smtClean="0"/>
              <a:t>Násadka štětce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373941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prstClr val="white"/>
                </a:solidFill>
              </a:rPr>
              <a:t>Najděte příklady výrobků z plastu , které se využívají v těchto odvětvích: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2348880"/>
            <a:ext cx="8280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Obaly -</a:t>
            </a:r>
            <a:r>
              <a:rPr lang="cs-CZ" sz="2800" b="1" dirty="0" smtClean="0"/>
              <a:t> tašky, přepravky, fólie</a:t>
            </a:r>
            <a:endParaRPr lang="cs-CZ" sz="2800" b="1" dirty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</a:rPr>
              <a:t>Stavebnictví – </a:t>
            </a:r>
            <a:r>
              <a:rPr lang="cs-CZ" sz="2800" b="1" dirty="0" smtClean="0"/>
              <a:t>okna, dveře, okapy, podlahy</a:t>
            </a:r>
            <a:endParaRPr lang="cs-CZ" sz="2800" b="1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>
                <a:solidFill>
                  <a:srgbClr val="FF0000"/>
                </a:solidFill>
              </a:rPr>
              <a:t>Automobilový </a:t>
            </a:r>
            <a:r>
              <a:rPr lang="cs-CZ" sz="2800" b="1" dirty="0" smtClean="0">
                <a:solidFill>
                  <a:srgbClr val="FF0000"/>
                </a:solidFill>
              </a:rPr>
              <a:t>průmysl – </a:t>
            </a:r>
            <a:r>
              <a:rPr lang="cs-CZ" sz="2800" b="1" dirty="0" smtClean="0"/>
              <a:t>nárazníky, nádržky,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       </a:t>
            </a:r>
            <a:r>
              <a:rPr lang="cs-CZ" sz="2800" b="1" dirty="0" smtClean="0"/>
              <a:t>přístrojová deska</a:t>
            </a:r>
            <a:endParaRPr lang="cs-CZ" sz="2800" b="1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>
                <a:solidFill>
                  <a:srgbClr val="FF0000"/>
                </a:solidFill>
              </a:rPr>
              <a:t>Výroba </a:t>
            </a:r>
            <a:r>
              <a:rPr lang="cs-CZ" sz="2800" b="1" dirty="0" smtClean="0">
                <a:solidFill>
                  <a:srgbClr val="FF0000"/>
                </a:solidFill>
              </a:rPr>
              <a:t>hraček – </a:t>
            </a:r>
            <a:r>
              <a:rPr lang="cs-CZ" sz="2800" b="1" dirty="0" smtClean="0"/>
              <a:t>autíčka, panenky, stavebnice</a:t>
            </a:r>
            <a:endParaRPr lang="cs-CZ" sz="2800" b="1" dirty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>
                <a:solidFill>
                  <a:srgbClr val="FF0000"/>
                </a:solidFill>
              </a:rPr>
              <a:t>Výroba </a:t>
            </a:r>
            <a:r>
              <a:rPr lang="cs-CZ" sz="2800" b="1" dirty="0" smtClean="0">
                <a:solidFill>
                  <a:srgbClr val="FF0000"/>
                </a:solidFill>
              </a:rPr>
              <a:t>nábytku – </a:t>
            </a:r>
            <a:r>
              <a:rPr lang="cs-CZ" sz="2800" b="1" dirty="0" smtClean="0"/>
              <a:t>zahradní nábytek, police</a:t>
            </a:r>
            <a:endParaRPr lang="cs-CZ" sz="2800" b="1" dirty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>
                <a:solidFill>
                  <a:srgbClr val="FF0000"/>
                </a:solidFill>
              </a:rPr>
              <a:t>Předměty osobní </a:t>
            </a:r>
            <a:r>
              <a:rPr lang="cs-CZ" sz="2800" b="1" dirty="0" smtClean="0">
                <a:solidFill>
                  <a:srgbClr val="FF0000"/>
                </a:solidFill>
              </a:rPr>
              <a:t>potřeby –</a:t>
            </a:r>
            <a:r>
              <a:rPr lang="cs-CZ" sz="2800" b="1" dirty="0" smtClean="0"/>
              <a:t> flakóny, sponky</a:t>
            </a:r>
            <a:endParaRPr lang="cs-CZ" sz="2800" b="1" dirty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>
                <a:solidFill>
                  <a:srgbClr val="FF0000"/>
                </a:solidFill>
              </a:rPr>
              <a:t>Sportovní </a:t>
            </a:r>
            <a:r>
              <a:rPr lang="cs-CZ" sz="2800" b="1" dirty="0" smtClean="0">
                <a:solidFill>
                  <a:srgbClr val="FF0000"/>
                </a:solidFill>
              </a:rPr>
              <a:t>potřeby – </a:t>
            </a:r>
            <a:r>
              <a:rPr lang="cs-CZ" sz="2800" b="1" dirty="0" smtClean="0"/>
              <a:t>soft tenis, míčky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53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240" y="2996952"/>
            <a:ext cx="7543800" cy="2794248"/>
          </a:xfrm>
        </p:spPr>
        <p:txBody>
          <a:bodyPr/>
          <a:lstStyle/>
          <a:p>
            <a:r>
              <a:rPr lang="cs-CZ" dirty="0" smtClean="0"/>
              <a:t>Citace:</a:t>
            </a:r>
            <a:br>
              <a:rPr lang="cs-CZ" dirty="0" smtClean="0"/>
            </a:br>
            <a:r>
              <a:rPr lang="cs-CZ" sz="2000" dirty="0" smtClean="0"/>
              <a:t>text je vytvořen autorem materiálu dne </a:t>
            </a:r>
            <a:r>
              <a:rPr lang="cs-CZ" sz="2000" dirty="0" smtClean="0"/>
              <a:t>12.3.2012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obrázky použity z galerie Microsoft Office dne </a:t>
            </a:r>
            <a:r>
              <a:rPr lang="cs-CZ" sz="2000" dirty="0" smtClean="0"/>
              <a:t>12.3.2012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0291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123</TotalTime>
  <Words>295</Words>
  <Application>Microsoft Office PowerPoint</Application>
  <PresentationFormat>Předvádění na obrazovce (4:3)</PresentationFormat>
  <Paragraphs>83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Živly</vt:lpstr>
      <vt:lpstr>Prezentace aplikace PowerPoint</vt:lpstr>
      <vt:lpstr>Anotace : materiál slouží jako pomůcka k prezentaci učiva zápis do sešitu samostatná práce – třídění do skupin</vt:lpstr>
      <vt:lpstr>Výroba  plastů :</vt:lpstr>
      <vt:lpstr>-----------------------------------</vt:lpstr>
      <vt:lpstr>-----------------------------------</vt:lpstr>
      <vt:lpstr>-----------------------------------</vt:lpstr>
      <vt:lpstr>----------------------------------------</vt:lpstr>
      <vt:lpstr>---------------------------------------</vt:lpstr>
      <vt:lpstr>Hlavní suroviny:</vt:lpstr>
      <vt:lpstr>Vlastnosti plastů 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Řešení:</vt:lpstr>
      <vt:lpstr>Ropné rafinérie</vt:lpstr>
      <vt:lpstr>cisterny</vt:lpstr>
      <vt:lpstr>Chemické závody</vt:lpstr>
      <vt:lpstr>Chemické                vysokotlaké              plastové látky                                pece                      granule</vt:lpstr>
      <vt:lpstr>Tavení                       vstřikování          formy plastu                        do forem</vt:lpstr>
      <vt:lpstr>Prezentace aplikace PowerPoint</vt:lpstr>
      <vt:lpstr>Prezentace aplikace PowerPoint</vt:lpstr>
      <vt:lpstr>Prezentace aplikace PowerPoint</vt:lpstr>
      <vt:lpstr>Citace: text je vytvořen autorem materiálu dne 12.3.2012 obrázky použity z galerie Microsoft Office dne 12.3.2012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13</cp:revision>
  <dcterms:created xsi:type="dcterms:W3CDTF">2013-01-01T18:11:35Z</dcterms:created>
  <dcterms:modified xsi:type="dcterms:W3CDTF">2013-01-05T16:36:56Z</dcterms:modified>
</cp:coreProperties>
</file>