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71" r:id="rId10"/>
    <p:sldId id="266" r:id="rId11"/>
    <p:sldId id="267" r:id="rId12"/>
    <p:sldId id="268" r:id="rId13"/>
    <p:sldId id="269" r:id="rId14"/>
    <p:sldId id="270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NÁZEV:VY_32_INOVACE_016:Přírodověda </a:t>
          </a:r>
          <a:r>
            <a:rPr lang="cs-CZ" sz="2000" dirty="0" smtClean="0"/>
            <a:t>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test - podmínky pro život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C828D9-F803-4271-8F0E-D462889D0D24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DF8F49-7353-49AD-AB81-7198773258EB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5E1C411-8A05-4544-88B6-353788285AFB}" type="presOf" srcId="{D8197B8C-B260-4A16-BDF4-0947B075E274}" destId="{5A5FFA88-C948-4069-8E93-59FA12366E83}" srcOrd="1" destOrd="0" presId="urn:microsoft.com/office/officeart/2005/8/layout/target3"/>
    <dgm:cxn modelId="{1EAAF542-6F68-47A4-B50D-0B0C605E13C4}" type="presOf" srcId="{757F3AB3-0718-4624-B441-E567A8F0AB56}" destId="{333A1088-737F-45CB-B68E-254E46348037}" srcOrd="0" destOrd="0" presId="urn:microsoft.com/office/officeart/2005/8/layout/target3"/>
    <dgm:cxn modelId="{7480F9F2-0CAC-4784-AE47-328A2BC412AF}" type="presOf" srcId="{D1B46980-6531-4606-95E6-44980827E919}" destId="{6140AFEC-043D-4C43-A2F9-D0F5331DF3A3}" srcOrd="0" destOrd="0" presId="urn:microsoft.com/office/officeart/2005/8/layout/target3"/>
    <dgm:cxn modelId="{DC2EC0D7-46D2-45E0-BE6D-B44384BC60C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4EC4ED1-6239-4D47-AA63-6A25F762F137}" type="presOf" srcId="{D8197B8C-B260-4A16-BDF4-0947B075E274}" destId="{25B08C86-7E15-44DC-BE7F-FFB55DD49D12}" srcOrd="0" destOrd="0" presId="urn:microsoft.com/office/officeart/2005/8/layout/target3"/>
    <dgm:cxn modelId="{9B4EFCFE-141D-4742-A7FB-4991B4550A91}" type="presOf" srcId="{D1D4F407-5343-4D3F-B5B9-D407B03CAEB4}" destId="{D005CE8C-CC26-4C3E-AC11-E15060ECD759}" srcOrd="0" destOrd="0" presId="urn:microsoft.com/office/officeart/2005/8/layout/target3"/>
    <dgm:cxn modelId="{55E1900C-FAE0-4E43-9461-0E9E567DC2DE}" type="presOf" srcId="{B651F6E3-6281-48DB-9319-2AEAFDAE7572}" destId="{619D679B-A015-4ECF-8348-D1034C574F40}" srcOrd="0" destOrd="0" presId="urn:microsoft.com/office/officeart/2005/8/layout/target3"/>
    <dgm:cxn modelId="{9029E438-F8EC-488D-BAC0-558B1631B3D3}" type="presOf" srcId="{B651F6E3-6281-48DB-9319-2AEAFDAE7572}" destId="{6BB5E863-4638-4E1D-BFDE-399D028AC4ED}" srcOrd="1" destOrd="0" presId="urn:microsoft.com/office/officeart/2005/8/layout/target3"/>
    <dgm:cxn modelId="{1518D698-80C9-47C4-A03C-497ACE9DB3B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FBF8C6F-D845-45DF-8D36-F317123A56E6}" type="presParOf" srcId="{333A1088-737F-45CB-B68E-254E46348037}" destId="{F5ABB229-8D3B-4694-996A-96F23CF14429}" srcOrd="0" destOrd="0" presId="urn:microsoft.com/office/officeart/2005/8/layout/target3"/>
    <dgm:cxn modelId="{052CFC44-6057-4DC9-A747-33A605CFEBD7}" type="presParOf" srcId="{333A1088-737F-45CB-B68E-254E46348037}" destId="{F41139FD-01EE-4571-8B17-4FB00FC51163}" srcOrd="1" destOrd="0" presId="urn:microsoft.com/office/officeart/2005/8/layout/target3"/>
    <dgm:cxn modelId="{6BA4984B-A49A-4BA0-A5B0-5AA43A2A044A}" type="presParOf" srcId="{333A1088-737F-45CB-B68E-254E46348037}" destId="{D005CE8C-CC26-4C3E-AC11-E15060ECD759}" srcOrd="2" destOrd="0" presId="urn:microsoft.com/office/officeart/2005/8/layout/target3"/>
    <dgm:cxn modelId="{2198B404-D859-4F8A-9A1B-430BCC440834}" type="presParOf" srcId="{333A1088-737F-45CB-B68E-254E46348037}" destId="{2C702D82-9B77-49B7-9568-BB8EB47C3372}" srcOrd="3" destOrd="0" presId="urn:microsoft.com/office/officeart/2005/8/layout/target3"/>
    <dgm:cxn modelId="{6409FCB4-C70C-4C62-AAF2-41DB319F188F}" type="presParOf" srcId="{333A1088-737F-45CB-B68E-254E46348037}" destId="{A52A0455-90FF-4808-ABD0-F02540D31D5A}" srcOrd="4" destOrd="0" presId="urn:microsoft.com/office/officeart/2005/8/layout/target3"/>
    <dgm:cxn modelId="{A3B4C4D7-DF28-4A93-9193-255222EDBD5A}" type="presParOf" srcId="{333A1088-737F-45CB-B68E-254E46348037}" destId="{6140AFEC-043D-4C43-A2F9-D0F5331DF3A3}" srcOrd="5" destOrd="0" presId="urn:microsoft.com/office/officeart/2005/8/layout/target3"/>
    <dgm:cxn modelId="{E8498333-7295-408D-B4B9-38BF0FFA829B}" type="presParOf" srcId="{333A1088-737F-45CB-B68E-254E46348037}" destId="{9358AC05-5D7D-4327-9F80-1AD486AEA664}" srcOrd="6" destOrd="0" presId="urn:microsoft.com/office/officeart/2005/8/layout/target3"/>
    <dgm:cxn modelId="{C2EA75E3-0040-4AAD-836D-D0853B3F2866}" type="presParOf" srcId="{333A1088-737F-45CB-B68E-254E46348037}" destId="{313FC574-E1CD-4FB4-B054-0B805CE0447D}" srcOrd="7" destOrd="0" presId="urn:microsoft.com/office/officeart/2005/8/layout/target3"/>
    <dgm:cxn modelId="{8E64D973-8AAA-4418-BD0B-DECD7AE5B17E}" type="presParOf" srcId="{333A1088-737F-45CB-B68E-254E46348037}" destId="{619D679B-A015-4ECF-8348-D1034C574F40}" srcOrd="8" destOrd="0" presId="urn:microsoft.com/office/officeart/2005/8/layout/target3"/>
    <dgm:cxn modelId="{C1C8836D-14D9-4EFB-BEF5-706EBB657784}" type="presParOf" srcId="{333A1088-737F-45CB-B68E-254E46348037}" destId="{322283A8-4A27-4CDA-BAE3-F381106A9174}" srcOrd="9" destOrd="0" presId="urn:microsoft.com/office/officeart/2005/8/layout/target3"/>
    <dgm:cxn modelId="{BCD3DF46-1795-49B3-AE26-307171F1684F}" type="presParOf" srcId="{333A1088-737F-45CB-B68E-254E46348037}" destId="{FFC9F71D-1B4F-4AD9-A4A6-86ADEFC8AF5C}" srcOrd="10" destOrd="0" presId="urn:microsoft.com/office/officeart/2005/8/layout/target3"/>
    <dgm:cxn modelId="{C8FFFE97-0385-45A7-A0D2-77D3BB85D7B0}" type="presParOf" srcId="{333A1088-737F-45CB-B68E-254E46348037}" destId="{25B08C86-7E15-44DC-BE7F-FFB55DD49D12}" srcOrd="11" destOrd="0" presId="urn:microsoft.com/office/officeart/2005/8/layout/target3"/>
    <dgm:cxn modelId="{11DBDB12-6CFA-4A2B-A315-89A42B087FF4}" type="presParOf" srcId="{333A1088-737F-45CB-B68E-254E46348037}" destId="{76644BE8-9D7C-4C09-B250-3D10AF48CBB7}" srcOrd="12" destOrd="0" presId="urn:microsoft.com/office/officeart/2005/8/layout/target3"/>
    <dgm:cxn modelId="{5EA29A91-1B53-479E-B569-EE096CC99936}" type="presParOf" srcId="{333A1088-737F-45CB-B68E-254E46348037}" destId="{EE85B701-7295-41C0-BA7A-34D3756A2AE6}" srcOrd="13" destOrd="0" presId="urn:microsoft.com/office/officeart/2005/8/layout/target3"/>
    <dgm:cxn modelId="{3D08FE41-8ACE-4EA2-AE3E-4A46F05765B9}" type="presParOf" srcId="{333A1088-737F-45CB-B68E-254E46348037}" destId="{8BEBB6EC-1DAA-4CAC-8A25-BC0FCBD5DBD5}" srcOrd="14" destOrd="0" presId="urn:microsoft.com/office/officeart/2005/8/layout/target3"/>
    <dgm:cxn modelId="{F91DC10D-71E1-4FBC-BB64-132A507C71AF}" type="presParOf" srcId="{333A1088-737F-45CB-B68E-254E46348037}" destId="{AED2198E-93D5-4001-81B4-73124B309672}" srcOrd="15" destOrd="0" presId="urn:microsoft.com/office/officeart/2005/8/layout/target3"/>
    <dgm:cxn modelId="{A1B7A72D-88FA-4DDB-9E2F-6F7D4C8961CE}" type="presParOf" srcId="{333A1088-737F-45CB-B68E-254E46348037}" destId="{2BE915AB-18AA-4053-B92C-3BFC9ED204BB}" srcOrd="16" destOrd="0" presId="urn:microsoft.com/office/officeart/2005/8/layout/target3"/>
    <dgm:cxn modelId="{3785B6C4-1535-4AD1-A12B-8368094594BA}" type="presParOf" srcId="{333A1088-737F-45CB-B68E-254E46348037}" destId="{6BB5E863-4638-4E1D-BFDE-399D028AC4ED}" srcOrd="17" destOrd="0" presId="urn:microsoft.com/office/officeart/2005/8/layout/target3"/>
    <dgm:cxn modelId="{0235A9DB-81F7-45D0-85E1-3742CB81E1CC}" type="presParOf" srcId="{333A1088-737F-45CB-B68E-254E46348037}" destId="{5A5FFA88-C948-4069-8E93-59FA12366E83}" srcOrd="18" destOrd="0" presId="urn:microsoft.com/office/officeart/2005/8/layout/target3"/>
    <dgm:cxn modelId="{A4769063-18AD-4311-8C42-769A49EC889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NÁZEV:VY_32_INOVACE_016:Přírodověda </a:t>
          </a:r>
          <a:r>
            <a:rPr lang="cs-CZ" sz="2000" kern="1200" dirty="0" smtClean="0"/>
            <a:t>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test - podmínky pro život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49" y="5349903"/>
            <a:ext cx="8629651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2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1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49" y="3444903"/>
            <a:ext cx="8629651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6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1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5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6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5" y="1316038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1" y="1316038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49" y="6019801"/>
            <a:ext cx="8629651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49" y="5849118"/>
            <a:ext cx="8629651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1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1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1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9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7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7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49" y="1050899"/>
            <a:ext cx="8629651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3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1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F0E9CF-4B95-4DC0-8F75-6DF586ED7607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1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1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F153CD-7A3C-447D-AD5C-6CC961D33D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49" y="1050899"/>
            <a:ext cx="8629651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49" y="1057987"/>
            <a:ext cx="8629651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92244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52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458200" cy="122237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Anotace: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0000"/>
                </a:solidFill>
              </a:rPr>
              <a:t>Materiál slouží k vytištění a písemnému prověření zvládnutí učiva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0000"/>
                </a:solidFill>
              </a:rPr>
              <a:t>Opakování  formou testu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11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1.Které základní podmínky pro   život znáš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------------------------------------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2. Podnebí  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139952" y="141277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39952" y="198884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39952" y="2564904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39952" y="306896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39952" y="3573016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03848" y="4869160"/>
            <a:ext cx="5760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851920" y="4869160"/>
            <a:ext cx="4680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460432" y="4005064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68344" y="4869160"/>
            <a:ext cx="5760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460432" y="4869160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80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332656"/>
            <a:ext cx="4290556" cy="63976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3.Vyjmenuj rostlinné stupně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-------------------------------------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0" y="412943"/>
            <a:ext cx="4292241" cy="63976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4.Vyznač a pojmenuj podnebné pásy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32668" y="1052736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43965" y="1521587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40963" y="2060848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35848" y="2580304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36471" y="306896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38406" y="3573016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87824" y="486916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635896" y="486916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04048" y="1425085"/>
            <a:ext cx="3672408" cy="36724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>
            <a:stCxn id="15" idx="2"/>
            <a:endCxn id="15" idx="6"/>
          </p:cNvCxnSpPr>
          <p:nvPr/>
        </p:nvCxnSpPr>
        <p:spPr>
          <a:xfrm>
            <a:off x="5004048" y="3261289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5" idx="2"/>
            <a:endCxn id="15" idx="6"/>
          </p:cNvCxnSpPr>
          <p:nvPr/>
        </p:nvCxnSpPr>
        <p:spPr>
          <a:xfrm>
            <a:off x="5004048" y="3261289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5" idx="2"/>
            <a:endCxn id="15" idx="6"/>
          </p:cNvCxnSpPr>
          <p:nvPr/>
        </p:nvCxnSpPr>
        <p:spPr>
          <a:xfrm>
            <a:off x="5004048" y="3261289"/>
            <a:ext cx="36724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452320" y="5445224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8244408" y="5445224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75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476672"/>
            <a:ext cx="4290556" cy="79208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5.V tropickém pásu rozlišujeme tyto typy krajiny: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4008" y="332656"/>
            <a:ext cx="4292241" cy="63976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6. Vyjmenuj  2 živočichy  a  2  rostliny, které se vyskytují  v subtropickém pásu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731" y="1316038"/>
            <a:ext cx="4288536" cy="46332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Živočichové: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Rostliny: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851920" y="1412776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51920" y="2276872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51920" y="306896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699792" y="486916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491880" y="4869160"/>
            <a:ext cx="6120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100392" y="1628800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100392" y="2276872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100392" y="34290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100392" y="4077072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164288" y="5445224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956376" y="5445224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68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7. Která období se  střídají během roku  v  mírném pásu?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5" y="1316038"/>
            <a:ext cx="4290556" cy="4633242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8.Uveď příklad rostliny a živočicha a jejich přizpůsobení životu v polárních pásech: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731" y="1316038"/>
            <a:ext cx="4288536" cy="4633242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endParaRPr lang="cs-CZ" dirty="0" smtClean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-----------------------------------------------------------------------------------------------------------------------------------------------------------------------------------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------------------------------------------------------------------------------------------------------------------------------------------------------------------------------------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491880" y="16288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91880" y="2564904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91880" y="34290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91880" y="4293096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83768" y="5445224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131840" y="5445224"/>
            <a:ext cx="6120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388424" y="2996952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388424" y="450912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380312" y="544522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8244408" y="544522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419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9. Které mořské organismy jsou zdrojem kyslíku na Zemi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-----------------------------------------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10.  Uveď  4 živočichy , kteří žijí  v mořích  a  oceánech 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731" y="1316038"/>
            <a:ext cx="4288536" cy="4633242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779912" y="2420888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71800" y="4941168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419872" y="4941168"/>
            <a:ext cx="6120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028384" y="16288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028384" y="2420888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028384" y="34290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28384" y="4221088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732240" y="544522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96336" y="5445224"/>
            <a:ext cx="68407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94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251520" y="3933056"/>
            <a:ext cx="8458200" cy="1222375"/>
          </a:xfrm>
        </p:spPr>
        <p:txBody>
          <a:bodyPr/>
          <a:lstStyle/>
          <a:p>
            <a:r>
              <a:rPr lang="cs-CZ" dirty="0" smtClean="0"/>
              <a:t>  hodnocení: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23528" y="1268760"/>
            <a:ext cx="8458200" cy="914400"/>
          </a:xfrm>
        </p:spPr>
        <p:txBody>
          <a:bodyPr/>
          <a:lstStyle/>
          <a:p>
            <a:r>
              <a:rPr lang="cs-CZ" dirty="0" smtClean="0"/>
              <a:t>Maximální počet bodů:               Dosažený počet bodů: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347864" y="1628800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39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375884" y="1657342"/>
            <a:ext cx="79208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126070" y="4149080"/>
            <a:ext cx="129171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964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924944"/>
            <a:ext cx="8686800" cy="8382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97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1.Které základní podmínky pro   život znáš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světlo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teplo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vzduch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voda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živiny</a:t>
            </a:r>
          </a:p>
          <a:p>
            <a:pPr marL="457200" indent="-457200">
              <a:buFont typeface="+mj-lt"/>
              <a:buAutoNum type="arabicParenR"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2. Podnebí  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Podnebí je stále se opakující průběh počasí v určité oblasti.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139952" y="141277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39952" y="198884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39952" y="2564904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39952" y="306896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39952" y="3573016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03848" y="4869160"/>
            <a:ext cx="5760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5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851920" y="4869160"/>
            <a:ext cx="4680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460432" y="4005064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668344" y="4869160"/>
            <a:ext cx="5760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460432" y="4869160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09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332656"/>
            <a:ext cx="4290556" cy="63976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3.Vyjmenuj rostlinné stupně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5" y="908720"/>
            <a:ext cx="4290556" cy="4349081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Mechy a lišejníky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Traviny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Kleče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Jehličnaté lesy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Smíšené lesy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Listnaté lesy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0" y="412943"/>
            <a:ext cx="4292241" cy="63976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4.Vyznač a pojmenuj podnebné pásy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32668" y="1052736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43965" y="1521587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40963" y="2060848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35848" y="2580304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36471" y="306896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38406" y="3573016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87824" y="486916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6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635896" y="486916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004048" y="1432012"/>
            <a:ext cx="3672408" cy="36724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7" name="Přímá spojnice 16"/>
          <p:cNvCxnSpPr>
            <a:stCxn id="15" idx="2"/>
            <a:endCxn id="15" idx="6"/>
          </p:cNvCxnSpPr>
          <p:nvPr/>
        </p:nvCxnSpPr>
        <p:spPr>
          <a:xfrm>
            <a:off x="5004048" y="3268216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5" idx="2"/>
            <a:endCxn id="15" idx="6"/>
          </p:cNvCxnSpPr>
          <p:nvPr/>
        </p:nvCxnSpPr>
        <p:spPr>
          <a:xfrm>
            <a:off x="5004048" y="3268216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5" idx="2"/>
            <a:endCxn id="15" idx="6"/>
          </p:cNvCxnSpPr>
          <p:nvPr/>
        </p:nvCxnSpPr>
        <p:spPr>
          <a:xfrm>
            <a:off x="5004048" y="3268216"/>
            <a:ext cx="36724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452320" y="5445224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7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8244408" y="5445224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004048" y="3068960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004048" y="3429000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Šipka doprava 25"/>
          <p:cNvSpPr/>
          <p:nvPr/>
        </p:nvSpPr>
        <p:spPr>
          <a:xfrm>
            <a:off x="5220072" y="3248980"/>
            <a:ext cx="432048" cy="1800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724128" y="3068960"/>
            <a:ext cx="205222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Tropický pás</a:t>
            </a:r>
            <a:endParaRPr lang="cs-CZ" dirty="0"/>
          </a:p>
        </p:txBody>
      </p:sp>
      <p:cxnSp>
        <p:nvCxnSpPr>
          <p:cNvPr id="35" name="Přímá spojnice 34"/>
          <p:cNvCxnSpPr/>
          <p:nvPr/>
        </p:nvCxnSpPr>
        <p:spPr>
          <a:xfrm>
            <a:off x="5004048" y="2760324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004048" y="3753036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Šipka doleva 39"/>
          <p:cNvSpPr/>
          <p:nvPr/>
        </p:nvSpPr>
        <p:spPr>
          <a:xfrm>
            <a:off x="8100392" y="2760324"/>
            <a:ext cx="432048" cy="1800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eva 40"/>
          <p:cNvSpPr/>
          <p:nvPr/>
        </p:nvSpPr>
        <p:spPr>
          <a:xfrm>
            <a:off x="8100392" y="3573016"/>
            <a:ext cx="432048" cy="1800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724128" y="3429000"/>
            <a:ext cx="205222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Subtropický pás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724128" y="2760324"/>
            <a:ext cx="205222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Subtropický pás</a:t>
            </a:r>
            <a:endParaRPr lang="cs-CZ" dirty="0"/>
          </a:p>
        </p:txBody>
      </p:sp>
      <p:cxnSp>
        <p:nvCxnSpPr>
          <p:cNvPr id="46" name="Přímá spojnice 45"/>
          <p:cNvCxnSpPr>
            <a:stCxn id="15" idx="1"/>
            <a:endCxn id="15" idx="7"/>
          </p:cNvCxnSpPr>
          <p:nvPr/>
        </p:nvCxnSpPr>
        <p:spPr>
          <a:xfrm>
            <a:off x="5541860" y="1969824"/>
            <a:ext cx="259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15" idx="3"/>
            <a:endCxn id="15" idx="5"/>
          </p:cNvCxnSpPr>
          <p:nvPr/>
        </p:nvCxnSpPr>
        <p:spPr>
          <a:xfrm>
            <a:off x="5541860" y="4566608"/>
            <a:ext cx="259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Šipka doprava 48"/>
          <p:cNvSpPr/>
          <p:nvPr/>
        </p:nvSpPr>
        <p:spPr>
          <a:xfrm>
            <a:off x="5436096" y="2240868"/>
            <a:ext cx="216024" cy="1800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ipka doprava 49"/>
          <p:cNvSpPr/>
          <p:nvPr/>
        </p:nvSpPr>
        <p:spPr>
          <a:xfrm>
            <a:off x="5436096" y="4077072"/>
            <a:ext cx="21602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5724128" y="2240868"/>
            <a:ext cx="2052228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Mírný pás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724128" y="3933056"/>
            <a:ext cx="2052228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Mírný pás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084168" y="1521587"/>
            <a:ext cx="144016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Polární pás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084168" y="4566608"/>
            <a:ext cx="158417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Polární pás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8093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476672"/>
            <a:ext cx="4290556" cy="79208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5.V tropickém pásu rozlišujeme tyto typy krajiny: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Tropický deštný les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Savana 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Poušť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4008" y="332656"/>
            <a:ext cx="4292241" cy="63976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6. Vyjmenuj  2 živočichy  a  2  rostliny, které se vyskytují  v subtropickém pásu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731" y="1316038"/>
            <a:ext cx="4288536" cy="46332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Živočichové: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klokan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muflon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Rostliny: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cedr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olivovník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851920" y="1412776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2276872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51920" y="306896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99792" y="486916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3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491880" y="4869160"/>
            <a:ext cx="6120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00392" y="1628800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100392" y="2276872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100392" y="34290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100392" y="4077072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164288" y="5445224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4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956376" y="5445224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23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7. Která období se  střídají během roku  v  mírném pásu?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5" y="1316038"/>
            <a:ext cx="4290556" cy="4633242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jaro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léto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podzim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8.Uveď příklad rostliny a živočicha a jejich přizpůsobení životu v polárních pásech: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731" y="1316038"/>
            <a:ext cx="4288536" cy="4633242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endParaRPr lang="cs-CZ" dirty="0" smtClean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Bříza – zakrslý, plazivý vzrůst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Lední medvěd – bohatá srst a silná vrstva tuku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491880" y="16288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2564904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34290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91880" y="4293096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83768" y="5445224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131840" y="5445224"/>
            <a:ext cx="6120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028384" y="257748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100392" y="450912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380312" y="544522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4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244408" y="544522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80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9. Které mořské organismy jsou zdrojem kyslíku na Zemi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Mořské řasy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10.  Uveď  4 živočichy , kteří žijí  v mořích  a  oceánech 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731" y="1316038"/>
            <a:ext cx="4288536" cy="4633242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chobotnice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velryby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ryby</a:t>
            </a:r>
          </a:p>
          <a:p>
            <a:pPr marL="457200" indent="-457200">
              <a:buFont typeface="+mj-lt"/>
              <a:buAutoNum type="arabicParenR"/>
            </a:pP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koráli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779912" y="2420888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4941168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3419872" y="4941168"/>
            <a:ext cx="6120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028384" y="16288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028384" y="2420888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028384" y="3429000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028384" y="4221088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5445224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4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596336" y="5445224"/>
            <a:ext cx="68407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59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221088"/>
            <a:ext cx="8458200" cy="108012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Text je vytvořen autorem materiálu dne 16.3.2012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140968"/>
            <a:ext cx="8458200" cy="9144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Citace: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45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109</TotalTime>
  <Words>371</Words>
  <Application>Microsoft Office PowerPoint</Application>
  <PresentationFormat>Předvádění na obrazovce (4:3)</PresentationFormat>
  <Paragraphs>153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hodnocení:</vt:lpstr>
      <vt:lpstr>Řešení: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Text je vytvořen autorem materiálu dne 16.3.2012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14</cp:revision>
  <dcterms:created xsi:type="dcterms:W3CDTF">2012-12-29T19:45:45Z</dcterms:created>
  <dcterms:modified xsi:type="dcterms:W3CDTF">2013-01-05T16:39:41Z</dcterms:modified>
</cp:coreProperties>
</file>