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NÁZEV:VY_32_INOVACE_017:Přírodověda </a:t>
          </a:r>
          <a:r>
            <a:rPr lang="cs-CZ" sz="2000" dirty="0" smtClean="0"/>
            <a:t>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tropický pás-živočichové tropického deštného lesa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62A1FE-EC9B-42E1-9356-9E308F5A1BF4}" type="presOf" srcId="{4C35D32F-0EAB-4CD7-82EE-45574DC2A586}" destId="{8BEBB6EC-1DAA-4CAC-8A25-BC0FCBD5DBD5}" srcOrd="0" destOrd="0" presId="urn:microsoft.com/office/officeart/2005/8/layout/target3"/>
    <dgm:cxn modelId="{EFFD3844-FE8F-4964-9B88-7DD294F6DA8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6721F4-8F0D-4CC6-AC93-1EDA528C7AB8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26D889B-12D1-44BF-ACD9-CD1072BD3B3C}" type="presOf" srcId="{D1D4F407-5343-4D3F-B5B9-D407B03CAEB4}" destId="{D005CE8C-CC26-4C3E-AC11-E15060ECD759}" srcOrd="0" destOrd="0" presId="urn:microsoft.com/office/officeart/2005/8/layout/target3"/>
    <dgm:cxn modelId="{F292C553-E276-425D-9625-A760A33AB28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4DDC4D-8B16-448E-9E9C-9BD222E34EC6}" type="presOf" srcId="{D1B46980-6531-4606-95E6-44980827E919}" destId="{2BE915AB-18AA-4053-B92C-3BFC9ED204BB}" srcOrd="1" destOrd="0" presId="urn:microsoft.com/office/officeart/2005/8/layout/target3"/>
    <dgm:cxn modelId="{E29AFDD9-9B71-4174-9468-BFF34CCFB194}" type="presOf" srcId="{D1B46980-6531-4606-95E6-44980827E919}" destId="{6140AFEC-043D-4C43-A2F9-D0F5331DF3A3}" srcOrd="0" destOrd="0" presId="urn:microsoft.com/office/officeart/2005/8/layout/target3"/>
    <dgm:cxn modelId="{9B462D2F-D965-4232-849A-CD46944B4F55}" type="presOf" srcId="{D8197B8C-B260-4A16-BDF4-0947B075E274}" destId="{25B08C86-7E15-44DC-BE7F-FFB55DD49D12}" srcOrd="0" destOrd="0" presId="urn:microsoft.com/office/officeart/2005/8/layout/target3"/>
    <dgm:cxn modelId="{47802E06-F124-4284-9A4F-1A66994FE10A}" type="presOf" srcId="{4C35D32F-0EAB-4CD7-82EE-45574DC2A586}" destId="{890E4F0B-2866-4A3F-A3C7-2A14B1797930}" srcOrd="1" destOrd="0" presId="urn:microsoft.com/office/officeart/2005/8/layout/target3"/>
    <dgm:cxn modelId="{93513EE9-0F49-4009-A4D0-BDEDD749BCB7}" type="presOf" srcId="{757F3AB3-0718-4624-B441-E567A8F0AB56}" destId="{333A1088-737F-45CB-B68E-254E46348037}" srcOrd="0" destOrd="0" presId="urn:microsoft.com/office/officeart/2005/8/layout/target3"/>
    <dgm:cxn modelId="{3F97678F-CCF7-488A-B146-2293DDD3960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C1323B-B309-44C6-9581-99530774E9CE}" type="presParOf" srcId="{333A1088-737F-45CB-B68E-254E46348037}" destId="{F5ABB229-8D3B-4694-996A-96F23CF14429}" srcOrd="0" destOrd="0" presId="urn:microsoft.com/office/officeart/2005/8/layout/target3"/>
    <dgm:cxn modelId="{3DE76DF9-3A8A-40DA-9778-CF7A1D978E20}" type="presParOf" srcId="{333A1088-737F-45CB-B68E-254E46348037}" destId="{F41139FD-01EE-4571-8B17-4FB00FC51163}" srcOrd="1" destOrd="0" presId="urn:microsoft.com/office/officeart/2005/8/layout/target3"/>
    <dgm:cxn modelId="{EA96F7F3-77E7-4BBF-BA88-58D11817A074}" type="presParOf" srcId="{333A1088-737F-45CB-B68E-254E46348037}" destId="{D005CE8C-CC26-4C3E-AC11-E15060ECD759}" srcOrd="2" destOrd="0" presId="urn:microsoft.com/office/officeart/2005/8/layout/target3"/>
    <dgm:cxn modelId="{EFD90495-1093-4770-9EB7-C96FB0387519}" type="presParOf" srcId="{333A1088-737F-45CB-B68E-254E46348037}" destId="{2C702D82-9B77-49B7-9568-BB8EB47C3372}" srcOrd="3" destOrd="0" presId="urn:microsoft.com/office/officeart/2005/8/layout/target3"/>
    <dgm:cxn modelId="{41FB09C7-1296-445B-A6F9-D9A178916DEB}" type="presParOf" srcId="{333A1088-737F-45CB-B68E-254E46348037}" destId="{A52A0455-90FF-4808-ABD0-F02540D31D5A}" srcOrd="4" destOrd="0" presId="urn:microsoft.com/office/officeart/2005/8/layout/target3"/>
    <dgm:cxn modelId="{3853DB4C-D6B0-44B9-931B-E84F8C8EC102}" type="presParOf" srcId="{333A1088-737F-45CB-B68E-254E46348037}" destId="{6140AFEC-043D-4C43-A2F9-D0F5331DF3A3}" srcOrd="5" destOrd="0" presId="urn:microsoft.com/office/officeart/2005/8/layout/target3"/>
    <dgm:cxn modelId="{98DF52BE-D862-49E9-97C4-9AB903A4D536}" type="presParOf" srcId="{333A1088-737F-45CB-B68E-254E46348037}" destId="{9358AC05-5D7D-4327-9F80-1AD486AEA664}" srcOrd="6" destOrd="0" presId="urn:microsoft.com/office/officeart/2005/8/layout/target3"/>
    <dgm:cxn modelId="{D739B352-F5F8-4B55-B6FB-576C9F4C1846}" type="presParOf" srcId="{333A1088-737F-45CB-B68E-254E46348037}" destId="{313FC574-E1CD-4FB4-B054-0B805CE0447D}" srcOrd="7" destOrd="0" presId="urn:microsoft.com/office/officeart/2005/8/layout/target3"/>
    <dgm:cxn modelId="{EB086C3C-7695-414C-9851-7607C65268E4}" type="presParOf" srcId="{333A1088-737F-45CB-B68E-254E46348037}" destId="{619D679B-A015-4ECF-8348-D1034C574F40}" srcOrd="8" destOrd="0" presId="urn:microsoft.com/office/officeart/2005/8/layout/target3"/>
    <dgm:cxn modelId="{F75F6653-ED7E-445A-B614-B254C6B52BBD}" type="presParOf" srcId="{333A1088-737F-45CB-B68E-254E46348037}" destId="{322283A8-4A27-4CDA-BAE3-F381106A9174}" srcOrd="9" destOrd="0" presId="urn:microsoft.com/office/officeart/2005/8/layout/target3"/>
    <dgm:cxn modelId="{6824BDE9-4FB1-4A2C-A482-34352E37CF86}" type="presParOf" srcId="{333A1088-737F-45CB-B68E-254E46348037}" destId="{FFC9F71D-1B4F-4AD9-A4A6-86ADEFC8AF5C}" srcOrd="10" destOrd="0" presId="urn:microsoft.com/office/officeart/2005/8/layout/target3"/>
    <dgm:cxn modelId="{CDF24715-5F38-4385-BA14-833F5EFE8C10}" type="presParOf" srcId="{333A1088-737F-45CB-B68E-254E46348037}" destId="{25B08C86-7E15-44DC-BE7F-FFB55DD49D12}" srcOrd="11" destOrd="0" presId="urn:microsoft.com/office/officeart/2005/8/layout/target3"/>
    <dgm:cxn modelId="{5806BF37-90E2-456C-8C30-696620218E62}" type="presParOf" srcId="{333A1088-737F-45CB-B68E-254E46348037}" destId="{76644BE8-9D7C-4C09-B250-3D10AF48CBB7}" srcOrd="12" destOrd="0" presId="urn:microsoft.com/office/officeart/2005/8/layout/target3"/>
    <dgm:cxn modelId="{D10F5EE4-7786-405B-8F36-5977AF16E58C}" type="presParOf" srcId="{333A1088-737F-45CB-B68E-254E46348037}" destId="{EE85B701-7295-41C0-BA7A-34D3756A2AE6}" srcOrd="13" destOrd="0" presId="urn:microsoft.com/office/officeart/2005/8/layout/target3"/>
    <dgm:cxn modelId="{FD24A9B4-0F9D-4597-BF78-8708FB21532F}" type="presParOf" srcId="{333A1088-737F-45CB-B68E-254E46348037}" destId="{8BEBB6EC-1DAA-4CAC-8A25-BC0FCBD5DBD5}" srcOrd="14" destOrd="0" presId="urn:microsoft.com/office/officeart/2005/8/layout/target3"/>
    <dgm:cxn modelId="{203EDA0A-E967-48E9-B04F-5E7C6A418495}" type="presParOf" srcId="{333A1088-737F-45CB-B68E-254E46348037}" destId="{AED2198E-93D5-4001-81B4-73124B309672}" srcOrd="15" destOrd="0" presId="urn:microsoft.com/office/officeart/2005/8/layout/target3"/>
    <dgm:cxn modelId="{569DD2F0-4037-4761-9E1D-6F876320CFBD}" type="presParOf" srcId="{333A1088-737F-45CB-B68E-254E46348037}" destId="{2BE915AB-18AA-4053-B92C-3BFC9ED204BB}" srcOrd="16" destOrd="0" presId="urn:microsoft.com/office/officeart/2005/8/layout/target3"/>
    <dgm:cxn modelId="{4BBC707F-E2AD-4EA4-811F-987CA45592A2}" type="presParOf" srcId="{333A1088-737F-45CB-B68E-254E46348037}" destId="{6BB5E863-4638-4E1D-BFDE-399D028AC4ED}" srcOrd="17" destOrd="0" presId="urn:microsoft.com/office/officeart/2005/8/layout/target3"/>
    <dgm:cxn modelId="{4D95B869-3F40-465F-94E7-63BCE8DA0E49}" type="presParOf" srcId="{333A1088-737F-45CB-B68E-254E46348037}" destId="{5A5FFA88-C948-4069-8E93-59FA12366E83}" srcOrd="18" destOrd="0" presId="urn:microsoft.com/office/officeart/2005/8/layout/target3"/>
    <dgm:cxn modelId="{40B314F5-6209-4E54-A272-0DC0760C46C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NÁZEV:VY_32_INOVACE_017:Přírodověda </a:t>
          </a:r>
          <a:r>
            <a:rPr lang="cs-CZ" sz="2000" kern="1200" dirty="0" smtClean="0"/>
            <a:t>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tropický pás-živočichové tropického deštného lesa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CAC8842-BB45-4763-B95E-CC7731B8DB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19BDEB3-65A2-464F-987F-2B177EAD0F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30696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96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913733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4149080"/>
            <a:ext cx="7117180" cy="148972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Poznávání živočichů na obrázcích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Vyhledávání základních informací o těchto živočiších(encyklopedie)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Vytvoření dvojic - </a:t>
            </a:r>
            <a:r>
              <a:rPr lang="cs-CZ" dirty="0" err="1" smtClean="0"/>
              <a:t>spojovačka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4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tx2"/>
                </a:solidFill>
              </a:rPr>
              <a:t>Tropický pás: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08D7\AppData\Local\Microsoft\Windows\Temporary Internet Files\Content.IE5\YEP76IIT\MP9004003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480" y="2780928"/>
            <a:ext cx="4361260" cy="328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7\AppData\Local\Microsoft\Windows\Temporary Internet Files\Content.IE5\TN0EOEEB\MP9004027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300" y="400836"/>
            <a:ext cx="3901440" cy="223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7\AppData\Local\Microsoft\Windows\Temporary Internet Files\Content.IE5\DN23MXL6\MP90044862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3227860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30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7\AppData\Local\Microsoft\Windows\Temporary Internet Files\Content.IE5\TN0EOEEB\MC900441846[1].wmf"/>
          <p:cNvPicPr>
            <a:picLocks noChangeAspect="1" noChangeArrowheads="1"/>
          </p:cNvPicPr>
          <p:nvPr/>
        </p:nvPicPr>
        <p:blipFill>
          <a:blip r:embed="rId2">
            <a:lum bright="-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6048672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1475656" y="3284984"/>
            <a:ext cx="604867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75656" y="3068960"/>
            <a:ext cx="60486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75656" y="3501008"/>
            <a:ext cx="60486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26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Tropický deštný les: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3634565" cy="486199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Vysoké teploty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Velké množství srážek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Nejbohatší místo na Zemi</a:t>
            </a:r>
            <a:endParaRPr lang="cs-CZ" sz="3200" dirty="0"/>
          </a:p>
        </p:txBody>
      </p:sp>
      <p:pic>
        <p:nvPicPr>
          <p:cNvPr id="1026" name="Picture 2" descr="C:\Users\08D7\AppData\Local\Microsoft\Windows\Temporary Internet Files\Content.IE5\DN23MXL6\MP9004372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56792"/>
            <a:ext cx="5032648" cy="513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45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Živočichové:</a:t>
            </a:r>
            <a:endParaRPr lang="cs-CZ" sz="4000" b="1" dirty="0"/>
          </a:p>
        </p:txBody>
      </p:sp>
      <p:pic>
        <p:nvPicPr>
          <p:cNvPr id="2050" name="Picture 2" descr="C:\Users\08D7\AppData\Local\Microsoft\Windows\Temporary Internet Files\Content.IE5\VYMRPUCS\MP9001806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439248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73394" y="1556792"/>
            <a:ext cx="33843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9238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3737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…………………………………………………………………………………………………………………………………………………………………………………………………………............................................................................................</a:t>
            </a:r>
            <a:endParaRPr lang="cs-CZ" sz="2400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3074" name="Picture 2" descr="C:\Users\08D7\AppData\Local\Microsoft\Windows\Temporary Internet Files\Content.IE5\YEP76IIT\MP9002629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00200"/>
            <a:ext cx="362712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453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4025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sz="2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4100" name="Picture 4" descr="C:\Users\08D7\AppData\Local\Microsoft\Windows\Temporary Internet Files\Content.IE5\TN0EOEEB\MP9004031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417646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22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4025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</a:t>
            </a:r>
            <a:endParaRPr lang="cs-CZ" sz="2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5122" name="Picture 2" descr="C:\Users\08D7\AppData\Local\Microsoft\Windows\Temporary Internet Files\Content.IE5\VYMRPUCS\MP9004050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291" y="188640"/>
            <a:ext cx="4348189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78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4025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sz="2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6146" name="Picture 2" descr="C:\Users\08D7\AppData\Local\Microsoft\Windows\Temporary Internet Files\Content.IE5\YEP76IIT\MP9004243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562" y="260648"/>
            <a:ext cx="4402926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71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----------------------------------------------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3737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sz="2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7170" name="Picture 2" descr="C:\Users\08D7\AppData\Local\Microsoft\Windows\Temporary Internet Files\Content.IE5\DN23MXL6\MP90040696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340768"/>
            <a:ext cx="4175867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54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dvojice: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43608" y="1628800"/>
            <a:ext cx="3471277" cy="405130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Gorila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Strašilka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Tukan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Jaguár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Hroch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Krokodýl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63280" y="1809749"/>
            <a:ext cx="4013175" cy="40513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Měří až 20cm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Váží přes 3t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Plaz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Váží až 200kg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Hnízdí v dutinách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Výborně šplhá</a:t>
            </a:r>
          </a:p>
          <a:p>
            <a:pPr>
              <a:buFont typeface="Wingdings" pitchFamily="2" charset="2"/>
              <a:buChar char="v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626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r>
              <a:rPr lang="cs-CZ" sz="2800" dirty="0" smtClean="0"/>
              <a:t>Vytvoř správné dvojice: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43608" y="1628800"/>
            <a:ext cx="3471277" cy="405130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Gorila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Strašilka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Tukan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Jaguár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Hroch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Krokodýl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63280" y="1809749"/>
            <a:ext cx="4013175" cy="40513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Váží až 200kg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Měří až 20cm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Hnízdí v dutinách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Výborně šplhá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Váží přes 3t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plaz</a:t>
            </a:r>
          </a:p>
          <a:p>
            <a:pPr>
              <a:buFont typeface="Wingdings" pitchFamily="2" charset="2"/>
              <a:buChar char="v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784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Snímek č.6: </a:t>
            </a:r>
            <a:r>
              <a:rPr lang="cs-CZ" dirty="0" smtClean="0">
                <a:solidFill>
                  <a:srgbClr val="FF0000"/>
                </a:solidFill>
              </a:rPr>
              <a:t>gorila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Snímek č.7:</a:t>
            </a:r>
            <a:r>
              <a:rPr lang="cs-CZ" dirty="0" smtClean="0">
                <a:solidFill>
                  <a:srgbClr val="FF0000"/>
                </a:solidFill>
              </a:rPr>
              <a:t>krokodýl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Snímek č.8:</a:t>
            </a:r>
            <a:r>
              <a:rPr lang="cs-CZ" dirty="0" smtClean="0">
                <a:solidFill>
                  <a:srgbClr val="FF0000"/>
                </a:solidFill>
              </a:rPr>
              <a:t>hroch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Snímek č.9:</a:t>
            </a:r>
            <a:r>
              <a:rPr lang="cs-CZ" dirty="0" smtClean="0">
                <a:solidFill>
                  <a:srgbClr val="FF0000"/>
                </a:solidFill>
              </a:rPr>
              <a:t>jaguár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Snímek č.10:</a:t>
            </a:r>
            <a:r>
              <a:rPr lang="cs-CZ" dirty="0" smtClean="0">
                <a:solidFill>
                  <a:srgbClr val="FF0000"/>
                </a:solidFill>
              </a:rPr>
              <a:t>tukan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Snímek č.11:</a:t>
            </a:r>
            <a:r>
              <a:rPr lang="cs-CZ" dirty="0" smtClean="0">
                <a:solidFill>
                  <a:srgbClr val="FF0000"/>
                </a:solidFill>
              </a:rPr>
              <a:t>strašilka (lupenitka zelená)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710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Text je vytvořen autorem materiálu dne 16.3.2012</a:t>
            </a:r>
          </a:p>
          <a:p>
            <a:pPr algn="l"/>
            <a:r>
              <a:rPr lang="cs-CZ" dirty="0" smtClean="0"/>
              <a:t>Obrázky použity z kolekce Microsoft Office dne 16.3.2012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59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70</TotalTime>
  <Words>152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Spring</vt:lpstr>
      <vt:lpstr>Prezentace aplikace PowerPoint</vt:lpstr>
      <vt:lpstr>Anotace:</vt:lpstr>
      <vt:lpstr>Tropický pás:</vt:lpstr>
      <vt:lpstr>Prezentace aplikace PowerPoint</vt:lpstr>
      <vt:lpstr>Tropický deštný les:</vt:lpstr>
      <vt:lpstr>Živočichové:</vt:lpstr>
      <vt:lpstr>-----------------------</vt:lpstr>
      <vt:lpstr>-----------------------</vt:lpstr>
      <vt:lpstr>-----------------------</vt:lpstr>
      <vt:lpstr>-----------------------</vt:lpstr>
      <vt:lpstr>----------------------------------------------</vt:lpstr>
      <vt:lpstr>Vytvoř správné dvojice:</vt:lpstr>
      <vt:lpstr>Řešení: Vytvoř správné dvojice: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11</cp:revision>
  <dcterms:created xsi:type="dcterms:W3CDTF">2012-12-28T18:48:12Z</dcterms:created>
  <dcterms:modified xsi:type="dcterms:W3CDTF">2013-01-05T16:40:17Z</dcterms:modified>
</cp:coreProperties>
</file>