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VY_32_INOVACE_11_Easter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Easter</a:t>
          </a:r>
          <a:r>
            <a:rPr lang="cs-CZ" dirty="0" smtClean="0"/>
            <a:t>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8.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VY_32_INOVACE_11_Easter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8.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Easter</a:t>
          </a:r>
          <a:r>
            <a:rPr lang="cs-CZ" sz="1400" kern="1200" dirty="0" smtClean="0"/>
            <a:t> 1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65019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9286768"/>
              </p:ext>
            </p:extLst>
          </p:nvPr>
        </p:nvGraphicFramePr>
        <p:xfrm>
          <a:off x="457200" y="1600200"/>
          <a:ext cx="8229600" cy="2667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</a:t>
                      </a:r>
                      <a:r>
                        <a:rPr lang="cs-CZ" baseline="0" dirty="0" smtClean="0"/>
                        <a:t>zásoby a znalostí o Velikonocích.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</a:t>
                      </a:r>
                      <a:r>
                        <a:rPr lang="cs-CZ" dirty="0" smtClean="0"/>
                        <a:t>zopakují slovní zásobu ,</a:t>
                      </a:r>
                      <a:r>
                        <a:rPr lang="cs-CZ" baseline="0" dirty="0" smtClean="0"/>
                        <a:t> do sešitu si zapíší nová slovíčka k tématu. Za DÚ si připraví svůj projekt o Velikonocích.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124744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600" b="1" dirty="0" err="1" smtClean="0"/>
              <a:t>Easter</a:t>
            </a:r>
            <a:endParaRPr lang="cs-CZ" sz="9600" b="1" dirty="0"/>
          </a:p>
        </p:txBody>
      </p:sp>
      <p:pic>
        <p:nvPicPr>
          <p:cNvPr id="1028" name="Picture 4" descr="C:\Users\X\AppData\Local\Microsoft\Windows\Temporary Internet Files\Content.IE5\2TN04YLY\MP9004095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371" y="1124744"/>
            <a:ext cx="3531024" cy="529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16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these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err="1" smtClean="0"/>
              <a:t>Egg</a:t>
            </a:r>
            <a:endParaRPr lang="cs-CZ" sz="4000" dirty="0" smtClean="0"/>
          </a:p>
          <a:p>
            <a:r>
              <a:rPr lang="cs-CZ" sz="4000" dirty="0" err="1" smtClean="0"/>
              <a:t>Rabbit</a:t>
            </a:r>
            <a:endParaRPr lang="cs-CZ" sz="4000" dirty="0" smtClean="0"/>
          </a:p>
          <a:p>
            <a:r>
              <a:rPr lang="cs-CZ" sz="4000" dirty="0" smtClean="0"/>
              <a:t>Hot </a:t>
            </a:r>
            <a:r>
              <a:rPr lang="cs-CZ" sz="4000" dirty="0" err="1" smtClean="0"/>
              <a:t>cross</a:t>
            </a:r>
            <a:r>
              <a:rPr lang="cs-CZ" sz="4000" dirty="0" smtClean="0"/>
              <a:t> bun</a:t>
            </a:r>
          </a:p>
          <a:p>
            <a:r>
              <a:rPr lang="cs-CZ" sz="4000" dirty="0" err="1" smtClean="0"/>
              <a:t>Chicken</a:t>
            </a:r>
            <a:endParaRPr lang="cs-CZ" sz="4000" dirty="0" smtClean="0"/>
          </a:p>
          <a:p>
            <a:r>
              <a:rPr lang="cs-CZ" sz="4000" dirty="0" err="1" smtClean="0"/>
              <a:t>Chocolate</a:t>
            </a:r>
            <a:endParaRPr lang="cs-CZ" sz="4000" dirty="0" smtClean="0"/>
          </a:p>
          <a:p>
            <a:endParaRPr lang="cs-CZ" dirty="0"/>
          </a:p>
        </p:txBody>
      </p:sp>
      <p:pic>
        <p:nvPicPr>
          <p:cNvPr id="2051" name="Picture 3" descr="C:\Users\X\AppData\Local\Microsoft\Windows\Temporary Internet Files\Content.IE5\T4Z486A4\MP9004227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00808"/>
            <a:ext cx="3933056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01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si do sešitu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Snowdrop</a:t>
            </a:r>
            <a:r>
              <a:rPr lang="cs-CZ" sz="3600" dirty="0" smtClean="0"/>
              <a:t>          </a:t>
            </a:r>
            <a:r>
              <a:rPr lang="cs-CZ" sz="3600" dirty="0" err="1" smtClean="0"/>
              <a:t>Crocus</a:t>
            </a:r>
            <a:r>
              <a:rPr lang="cs-CZ" sz="3600" dirty="0" smtClean="0"/>
              <a:t>                   </a:t>
            </a:r>
            <a:r>
              <a:rPr lang="cs-CZ" sz="3600" dirty="0" err="1" smtClean="0"/>
              <a:t>Tulip</a:t>
            </a:r>
            <a:endParaRPr lang="cs-CZ" sz="3600" dirty="0"/>
          </a:p>
        </p:txBody>
      </p:sp>
      <p:pic>
        <p:nvPicPr>
          <p:cNvPr id="3074" name="Picture 2" descr="C:\Users\X\AppData\Local\Microsoft\Windows\Temporary Internet Files\Content.IE5\T4Z486A4\MC900088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2540504"/>
            <a:ext cx="1957831" cy="248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X\AppData\Local\Microsoft\Windows\Temporary Internet Files\Content.IE5\2TN04YLY\MC9002818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885" y="2648836"/>
            <a:ext cx="2798797" cy="247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X\AppData\Local\Microsoft\Windows\Temporary Internet Files\Content.IE5\ZAVS63D2\MP900399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4411" y="2780928"/>
            <a:ext cx="2040103" cy="2550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19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si do sešitu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Daffodil</a:t>
            </a:r>
            <a:r>
              <a:rPr lang="cs-CZ" sz="3600" dirty="0" smtClean="0"/>
              <a:t>              Violet                   </a:t>
            </a:r>
            <a:endParaRPr lang="cs-CZ" sz="3600" dirty="0"/>
          </a:p>
        </p:txBody>
      </p:sp>
      <p:pic>
        <p:nvPicPr>
          <p:cNvPr id="4099" name="Picture 3" descr="C:\Users\X\AppData\Local\Microsoft\Windows\Temporary Internet Files\Content.IE5\NSDEAAJC\MP9004275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2040978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X\AppData\Local\Microsoft\Windows\Temporary Internet Files\Content.IE5\2TN04YLY\MC9003586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64997"/>
            <a:ext cx="2306110" cy="257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836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/>
              <a:t>Easter</a:t>
            </a:r>
            <a:r>
              <a:rPr lang="cs-CZ" sz="6000" b="1" dirty="0"/>
              <a:t> </a:t>
            </a:r>
            <a:r>
              <a:rPr lang="cs-CZ" sz="6000" b="1" dirty="0" err="1"/>
              <a:t>days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Green </a:t>
            </a:r>
            <a:r>
              <a:rPr lang="cs-CZ" sz="4400" dirty="0" err="1"/>
              <a:t>Thursday</a:t>
            </a:r>
            <a:endParaRPr lang="cs-CZ" sz="4400" dirty="0"/>
          </a:p>
          <a:p>
            <a:r>
              <a:rPr lang="cs-CZ" sz="4400" dirty="0" err="1"/>
              <a:t>Good</a:t>
            </a:r>
            <a:r>
              <a:rPr lang="cs-CZ" sz="4400" dirty="0"/>
              <a:t> </a:t>
            </a:r>
            <a:r>
              <a:rPr lang="cs-CZ" sz="4400" dirty="0" err="1"/>
              <a:t>Friday</a:t>
            </a:r>
            <a:endParaRPr lang="cs-CZ" sz="4400" dirty="0"/>
          </a:p>
          <a:p>
            <a:r>
              <a:rPr lang="cs-CZ" sz="4400" dirty="0" err="1"/>
              <a:t>White</a:t>
            </a:r>
            <a:r>
              <a:rPr lang="cs-CZ" sz="4400" dirty="0"/>
              <a:t> </a:t>
            </a:r>
            <a:r>
              <a:rPr lang="cs-CZ" sz="4400" dirty="0" err="1"/>
              <a:t>Saturday</a:t>
            </a:r>
            <a:endParaRPr lang="cs-CZ" sz="4400" dirty="0"/>
          </a:p>
          <a:p>
            <a:r>
              <a:rPr lang="cs-CZ" sz="4400" dirty="0" err="1"/>
              <a:t>Easter</a:t>
            </a:r>
            <a:r>
              <a:rPr lang="cs-CZ" sz="4400" dirty="0"/>
              <a:t> </a:t>
            </a:r>
            <a:r>
              <a:rPr lang="cs-CZ" sz="4400" dirty="0" err="1"/>
              <a:t>Sunday</a:t>
            </a:r>
            <a:endParaRPr lang="cs-CZ" sz="4400" dirty="0"/>
          </a:p>
          <a:p>
            <a:r>
              <a:rPr lang="cs-CZ" sz="4400" dirty="0" err="1"/>
              <a:t>Easter</a:t>
            </a:r>
            <a:r>
              <a:rPr lang="cs-CZ" sz="4400" dirty="0"/>
              <a:t> </a:t>
            </a:r>
            <a:r>
              <a:rPr lang="cs-CZ" sz="4400" dirty="0" err="1"/>
              <a:t>Monday</a:t>
            </a:r>
            <a:endParaRPr lang="cs-CZ" sz="4400" dirty="0"/>
          </a:p>
          <a:p>
            <a:endParaRPr lang="cs-CZ" dirty="0"/>
          </a:p>
        </p:txBody>
      </p:sp>
      <p:pic>
        <p:nvPicPr>
          <p:cNvPr id="5122" name="Picture 2" descr="C:\Users\X\AppData\Local\Microsoft\Windows\Temporary Internet Files\Content.IE5\NSDEAAJC\MC900346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60848"/>
            <a:ext cx="4373070" cy="387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482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Lets</a:t>
            </a:r>
            <a:r>
              <a:rPr lang="cs-CZ" b="1" dirty="0" smtClean="0"/>
              <a:t> </a:t>
            </a:r>
            <a:r>
              <a:rPr lang="cs-CZ" b="1" dirty="0" err="1" smtClean="0"/>
              <a:t>sing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song </a:t>
            </a:r>
            <a:r>
              <a:rPr lang="cs-CZ" b="1" dirty="0"/>
              <a:t>Peter </a:t>
            </a:r>
            <a:r>
              <a:rPr lang="cs-CZ" b="1" dirty="0" err="1" smtClean="0"/>
              <a:t>Cottontail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H</a:t>
            </a:r>
            <a:r>
              <a:rPr lang="en-US" sz="4800" dirty="0" smtClean="0"/>
              <a:t>ere </a:t>
            </a:r>
            <a:r>
              <a:rPr lang="en-US" sz="4800" dirty="0"/>
              <a:t>comes Peter Cottontail </a:t>
            </a:r>
            <a:br>
              <a:rPr lang="en-US" sz="4800" dirty="0"/>
            </a:br>
            <a:r>
              <a:rPr lang="en-US" sz="4800" dirty="0"/>
              <a:t>Hopping down the bunny trail </a:t>
            </a:r>
            <a:br>
              <a:rPr lang="en-US" sz="4800" dirty="0"/>
            </a:br>
            <a:r>
              <a:rPr lang="en-US" sz="4800" dirty="0" err="1"/>
              <a:t>Hippity</a:t>
            </a:r>
            <a:r>
              <a:rPr lang="en-US" sz="4800" dirty="0"/>
              <a:t>, </a:t>
            </a:r>
            <a:r>
              <a:rPr lang="en-US" sz="4800" dirty="0" err="1"/>
              <a:t>hoppity</a:t>
            </a:r>
            <a:r>
              <a:rPr lang="en-US" sz="4800" dirty="0"/>
              <a:t>, </a:t>
            </a:r>
            <a:br>
              <a:rPr lang="en-US" sz="4800" dirty="0"/>
            </a:br>
            <a:r>
              <a:rPr lang="en-US" sz="4800" dirty="0"/>
              <a:t>Easter's on its way! </a:t>
            </a:r>
            <a:br>
              <a:rPr lang="en-US" sz="4800" dirty="0"/>
            </a:br>
            <a:r>
              <a:rPr lang="en-US" sz="4800" dirty="0"/>
              <a:t/>
            </a:r>
            <a:br>
              <a:rPr lang="en-US" sz="4800" dirty="0"/>
            </a:br>
            <a:endParaRPr lang="cs-CZ" sz="4800" dirty="0"/>
          </a:p>
        </p:txBody>
      </p:sp>
      <p:pic>
        <p:nvPicPr>
          <p:cNvPr id="6146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22608"/>
            <a:ext cx="2880320" cy="2640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2508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</a:t>
            </a:r>
            <a:r>
              <a:rPr lang="en-US" sz="4800" dirty="0" smtClean="0"/>
              <a:t>Bringing </a:t>
            </a:r>
            <a:r>
              <a:rPr lang="en-US" sz="4800" dirty="0"/>
              <a:t>every girl and boy </a:t>
            </a:r>
            <a:br>
              <a:rPr lang="en-US" sz="4800" dirty="0"/>
            </a:br>
            <a:r>
              <a:rPr lang="en-US" sz="4800" dirty="0"/>
              <a:t>Baskets full of Easter joy </a:t>
            </a:r>
            <a:br>
              <a:rPr lang="en-US" sz="4800" dirty="0"/>
            </a:br>
            <a:r>
              <a:rPr lang="en-US" sz="4800" dirty="0"/>
              <a:t>Things to make your Easter </a:t>
            </a:r>
            <a:br>
              <a:rPr lang="en-US" sz="4800" dirty="0"/>
            </a:br>
            <a:r>
              <a:rPr lang="en-US" sz="4800" dirty="0"/>
              <a:t>Bright and gay! </a:t>
            </a:r>
            <a:br>
              <a:rPr lang="en-US" sz="4800" dirty="0"/>
            </a:br>
            <a:r>
              <a:rPr lang="en-US" sz="4800" dirty="0"/>
              <a:t/>
            </a:r>
            <a:br>
              <a:rPr lang="en-US" sz="4800" dirty="0"/>
            </a:br>
            <a:endParaRPr lang="cs-CZ" sz="4800" dirty="0"/>
          </a:p>
        </p:txBody>
      </p:sp>
      <p:pic>
        <p:nvPicPr>
          <p:cNvPr id="7171" name="Picture 3" descr="C:\Users\X\AppData\Local\Microsoft\Windows\Temporary Internet Files\Content.IE5\ZAVS63D2\MP9004117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3056"/>
            <a:ext cx="2016224" cy="271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64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4800" dirty="0" smtClean="0"/>
              <a:t>He's </a:t>
            </a:r>
            <a:r>
              <a:rPr lang="en-US" sz="4800" dirty="0"/>
              <a:t>got jelly beans for Tommy, </a:t>
            </a:r>
            <a:br>
              <a:rPr lang="en-US" sz="4800" dirty="0"/>
            </a:br>
            <a:r>
              <a:rPr lang="en-US" sz="4800" dirty="0"/>
              <a:t>Colored eggs for sister Sue, </a:t>
            </a:r>
            <a:br>
              <a:rPr lang="en-US" sz="4800" dirty="0"/>
            </a:br>
            <a:r>
              <a:rPr lang="en-US" sz="4800" dirty="0"/>
              <a:t>There's an orchid for your mommy </a:t>
            </a:r>
            <a:br>
              <a:rPr lang="en-US" sz="4800" dirty="0"/>
            </a:br>
            <a:r>
              <a:rPr lang="en-US" sz="4800" dirty="0"/>
              <a:t>And an Easter bonnet too. </a:t>
            </a:r>
            <a:br>
              <a:rPr lang="en-US" sz="4800" dirty="0"/>
            </a:br>
            <a:r>
              <a:rPr lang="en-US" sz="4400" dirty="0"/>
              <a:t/>
            </a:r>
            <a:br>
              <a:rPr lang="en-US" sz="4400" dirty="0"/>
            </a:br>
            <a:endParaRPr lang="cs-CZ" sz="4400" dirty="0"/>
          </a:p>
        </p:txBody>
      </p:sp>
      <p:pic>
        <p:nvPicPr>
          <p:cNvPr id="8194" name="Picture 2" descr="C:\Users\X\AppData\Local\Microsoft\Windows\Temporary Internet Files\Content.IE5\NSDEAAJC\MP9003995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21297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45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800" dirty="0" smtClean="0"/>
              <a:t>Here </a:t>
            </a:r>
            <a:r>
              <a:rPr lang="en-US" sz="4800" dirty="0"/>
              <a:t>comes Peter Cottontail </a:t>
            </a:r>
            <a:br>
              <a:rPr lang="en-US" sz="4800" dirty="0"/>
            </a:br>
            <a:r>
              <a:rPr lang="en-US" sz="4800" dirty="0"/>
              <a:t>Hopping down the bunny trail </a:t>
            </a:r>
            <a:br>
              <a:rPr lang="en-US" sz="4800" dirty="0"/>
            </a:br>
            <a:r>
              <a:rPr lang="en-US" sz="4800" dirty="0" err="1"/>
              <a:t>Hippity</a:t>
            </a:r>
            <a:r>
              <a:rPr lang="en-US" sz="4800" dirty="0"/>
              <a:t>, </a:t>
            </a:r>
            <a:r>
              <a:rPr lang="en-US" sz="4800" dirty="0" err="1"/>
              <a:t>hoppity</a:t>
            </a:r>
            <a:r>
              <a:rPr lang="en-US" sz="4800" dirty="0"/>
              <a:t>, </a:t>
            </a:r>
            <a:br>
              <a:rPr lang="en-US" sz="4800" dirty="0"/>
            </a:br>
            <a:r>
              <a:rPr lang="en-US" sz="4800" dirty="0"/>
              <a:t>Happy Easter Day! </a:t>
            </a:r>
            <a:endParaRPr lang="cs-CZ" sz="4800" dirty="0"/>
          </a:p>
        </p:txBody>
      </p:sp>
      <p:pic>
        <p:nvPicPr>
          <p:cNvPr id="9218" name="Picture 2" descr="C:\Users\X\AppData\Local\Microsoft\Windows\Temporary Internet Files\Content.IE5\2TN04YLY\MP900382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365104"/>
            <a:ext cx="3301211" cy="235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63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120680"/>
          </a:xfrm>
        </p:spPr>
        <p:txBody>
          <a:bodyPr>
            <a:noAutofit/>
          </a:bodyPr>
          <a:lstStyle/>
          <a:p>
            <a:r>
              <a:rPr lang="cs-CZ" sz="2000" dirty="0" smtClean="0"/>
              <a:t>H</a:t>
            </a:r>
            <a:r>
              <a:rPr lang="en-US" sz="2000" dirty="0" smtClean="0"/>
              <a:t>ere </a:t>
            </a:r>
            <a:r>
              <a:rPr lang="en-US" sz="2000" dirty="0"/>
              <a:t>comes Peter Cottontail </a:t>
            </a:r>
            <a:r>
              <a:rPr lang="cs-CZ" sz="2000" dirty="0" smtClean="0"/>
              <a:t>                                               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/>
              <a:t>Hopping down the bunny trail </a:t>
            </a:r>
            <a:br>
              <a:rPr lang="en-US" sz="2000" dirty="0"/>
            </a:br>
            <a:r>
              <a:rPr lang="en-US" sz="2000" dirty="0" err="1"/>
              <a:t>Hippity</a:t>
            </a:r>
            <a:r>
              <a:rPr lang="en-US" sz="2000" dirty="0"/>
              <a:t>, </a:t>
            </a:r>
            <a:r>
              <a:rPr lang="en-US" sz="2000" dirty="0" err="1"/>
              <a:t>hoppity</a:t>
            </a:r>
            <a:r>
              <a:rPr lang="en-US" sz="2000" dirty="0"/>
              <a:t>, </a:t>
            </a:r>
            <a:br>
              <a:rPr lang="en-US" sz="2000" dirty="0"/>
            </a:br>
            <a:r>
              <a:rPr lang="en-US" sz="2000" dirty="0"/>
              <a:t>Easter's on its way! </a:t>
            </a:r>
            <a:br>
              <a:rPr lang="en-US" sz="2000" dirty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/>
              <a:t>Bringing every girl and boy </a:t>
            </a:r>
            <a:br>
              <a:rPr lang="en-US" sz="2000" dirty="0"/>
            </a:br>
            <a:r>
              <a:rPr lang="en-US" sz="2000" dirty="0"/>
              <a:t>Baskets full of Easter joy </a:t>
            </a:r>
            <a:br>
              <a:rPr lang="en-US" sz="2000" dirty="0"/>
            </a:br>
            <a:r>
              <a:rPr lang="en-US" sz="2000" dirty="0"/>
              <a:t>Things to make your Easter </a:t>
            </a:r>
            <a:br>
              <a:rPr lang="en-US" sz="2000" dirty="0"/>
            </a:br>
            <a:r>
              <a:rPr lang="en-US" sz="2000" dirty="0"/>
              <a:t>Bright and gay! </a:t>
            </a:r>
            <a:br>
              <a:rPr lang="en-US" sz="2000" dirty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/>
              <a:t>He's got jelly beans for Tommy, </a:t>
            </a:r>
            <a:br>
              <a:rPr lang="en-US" sz="2000" dirty="0"/>
            </a:br>
            <a:r>
              <a:rPr lang="en-US" sz="2000" dirty="0"/>
              <a:t>Colored eggs for sister Sue, </a:t>
            </a:r>
            <a:br>
              <a:rPr lang="en-US" sz="2000" dirty="0"/>
            </a:br>
            <a:r>
              <a:rPr lang="en-US" sz="2000" dirty="0"/>
              <a:t>There's an orchid for your mommy </a:t>
            </a:r>
            <a:br>
              <a:rPr lang="en-US" sz="2000" dirty="0"/>
            </a:br>
            <a:r>
              <a:rPr lang="en-US" sz="2000" dirty="0"/>
              <a:t>And an Easter bonnet too. </a:t>
            </a:r>
            <a:br>
              <a:rPr lang="en-US" sz="2000" dirty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/>
              <a:t>Here comes Peter Cottontail </a:t>
            </a:r>
            <a:br>
              <a:rPr lang="en-US" sz="2000" dirty="0"/>
            </a:br>
            <a:r>
              <a:rPr lang="en-US" sz="2000" dirty="0"/>
              <a:t>Hopping down the bunny trail </a:t>
            </a:r>
            <a:br>
              <a:rPr lang="en-US" sz="2000" dirty="0"/>
            </a:br>
            <a:r>
              <a:rPr lang="en-US" sz="2000" dirty="0" err="1"/>
              <a:t>Hippity</a:t>
            </a:r>
            <a:r>
              <a:rPr lang="en-US" sz="2000" dirty="0"/>
              <a:t>, </a:t>
            </a:r>
            <a:r>
              <a:rPr lang="en-US" sz="2000" dirty="0" err="1"/>
              <a:t>hoppity</a:t>
            </a:r>
            <a:r>
              <a:rPr lang="en-US" sz="2000" dirty="0"/>
              <a:t>, </a:t>
            </a:r>
            <a:br>
              <a:rPr lang="en-US" sz="2000" dirty="0"/>
            </a:br>
            <a:r>
              <a:rPr lang="en-US" sz="2000" dirty="0"/>
              <a:t>Happy Easter Day! </a:t>
            </a:r>
            <a:endParaRPr lang="cs-CZ" sz="2000" dirty="0"/>
          </a:p>
        </p:txBody>
      </p:sp>
      <p:pic>
        <p:nvPicPr>
          <p:cNvPr id="10243" name="Picture 3" descr="C:\Users\X\AppData\Local\Microsoft\Windows\Temporary Internet Files\Content.IE5\NSDEAAJC\MC9002868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3445"/>
            <a:ext cx="399251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342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181</Words>
  <Application>Microsoft Office PowerPoint</Application>
  <PresentationFormat>Předvádění na obrazovce (4:3)</PresentationFormat>
  <Paragraphs>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Prezentace aplikace PowerPoint</vt:lpstr>
      <vt:lpstr>Do you know these English words?</vt:lpstr>
      <vt:lpstr>Zapiš si do sešitu :</vt:lpstr>
      <vt:lpstr>Zapiš si do sešitu :</vt:lpstr>
      <vt:lpstr>Easter days</vt:lpstr>
      <vt:lpstr>Lets sing the song Peter Cottontail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50</cp:revision>
  <dcterms:created xsi:type="dcterms:W3CDTF">2011-11-09T14:01:04Z</dcterms:created>
  <dcterms:modified xsi:type="dcterms:W3CDTF">2012-02-25T20:36:12Z</dcterms:modified>
</cp:coreProperties>
</file>