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57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A42D9D-5CAB-4A8A-ADFE-F1983B4D912B}" type="datetimeFigureOut">
              <a:rPr lang="cs-CZ"/>
              <a:pPr>
                <a:defRPr/>
              </a:pPr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311224-570E-4A3B-9EB5-C974F100F27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ACCF9B-ABF0-4459-A810-7C27D2373C94}" type="datetimeFigureOut">
              <a:rPr lang="cs-CZ"/>
              <a:pPr>
                <a:defRPr/>
              </a:pPr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3971D3-4E53-4FCC-9AE5-EE959304199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80C847-E9B8-4386-9701-75D51B742486}" type="datetimeFigureOut">
              <a:rPr lang="cs-CZ"/>
              <a:pPr>
                <a:defRPr/>
              </a:pPr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94F9FF-49C4-4BC6-A3CD-8BDC677A95A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C7F956-0581-4381-88A0-15657202B48A}" type="datetimeFigureOut">
              <a:rPr lang="cs-CZ"/>
              <a:pPr>
                <a:defRPr/>
              </a:pPr>
              <a:t>21.1.2013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F2D8CC-6BF8-4631-94C4-A5BA6528D28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5FBE5C-9DCE-40DF-8B07-314DAFD96914}" type="datetimeFigureOut">
              <a:rPr lang="cs-CZ"/>
              <a:pPr>
                <a:defRPr/>
              </a:pPr>
              <a:t>21.1.2013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0E9632-3CBB-411C-9265-4A33288A22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679744-0678-42BA-B261-C234FCAB5A4F}" type="datetimeFigureOut">
              <a:rPr lang="cs-CZ"/>
              <a:pPr>
                <a:defRPr/>
              </a:pPr>
              <a:t>21.1.2013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17E0F2-67D5-41B2-BCD9-4DCE7466F4C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974494-8385-4E7B-A99B-3010A85C2CE2}" type="datetimeFigureOut">
              <a:rPr lang="cs-CZ"/>
              <a:pPr>
                <a:defRPr/>
              </a:pPr>
              <a:t>21.1.2013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152391-A5C6-49DF-BFA4-C25497D58E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7206D8-1744-4E96-83A1-F92C2B25ED02}" type="datetimeFigureOut">
              <a:rPr lang="cs-CZ"/>
              <a:pPr>
                <a:defRPr/>
              </a:pPr>
              <a:t>21.1.2013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94BE0E-D641-46B6-8385-4496009DFDE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B32273-E8F5-4DAB-881C-B0F49F457FC0}" type="datetimeFigureOut">
              <a:rPr lang="cs-CZ"/>
              <a:pPr>
                <a:defRPr/>
              </a:pPr>
              <a:t>21.1.2013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672FF2-146B-4E7F-B25E-0F18A30707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C40843-95C4-4E07-8D84-4A79305D0053}" type="datetimeFigureOut">
              <a:rPr lang="cs-CZ"/>
              <a:pPr>
                <a:defRPr/>
              </a:pPr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F47C07-1CCA-48A1-8A24-5E164614172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204CF8-10CE-4848-99ED-20DF8733BBC6}" type="datetimeFigureOut">
              <a:rPr lang="cs-CZ"/>
              <a:pPr>
                <a:defRPr/>
              </a:pPr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E15B01-4AF8-4DCD-8567-496DC6457A3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709C3B34-EE21-4449-99F2-474DC76F52F9}" type="datetimeFigureOut">
              <a:rPr lang="cs-CZ"/>
              <a:pPr>
                <a:defRPr/>
              </a:pPr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B75282EA-C7A6-4C1C-8A01-C0AEBDD0A56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3/36/Staromestska_mostecka_vez.jpg/359px-Staromestska_mostecka_vez.jpg" TargetMode="External"/><Relationship Id="rId3" Type="http://schemas.openxmlformats.org/officeDocument/2006/relationships/hyperlink" Target="http://upload.wikimedia.org/wikipedia/commons/thumb/0/06/Latin_cross22.JPG/640px-Latin_cross22.JPG" TargetMode="External"/><Relationship Id="rId7" Type="http://schemas.openxmlformats.org/officeDocument/2006/relationships/hyperlink" Target="=96&amp;ty=161&amp;sig=114654242521839938474&amp;page=6&amp;tbnh=138&amp;tbnw=108&amp;ndsp=21&amp;ved=1t:429,r:10,s:100,i:34" TargetMode="External"/><Relationship Id="rId2" Type="http://schemas.openxmlformats.org/officeDocument/2006/relationships/hyperlink" Target="http://upload.wikimedia.org/wikipedia/commons/thumb/6/6d/Familienwappen_Habsburg-Stroehl.jpg/467px-Familienwappen_Habsburg-Stroehl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upload.wikimedia.org/wikipedia/commons/thumb/6/68/Cestipani.jpg/632px-Cestipani.jpg" TargetMode="External"/><Relationship Id="rId5" Type="http://schemas.openxmlformats.org/officeDocument/2006/relationships/hyperlink" Target="http://upload.wikimedia.org/wikipedia/commons/thumb/2/2d/27p.png/640px-27p.png" TargetMode="External"/><Relationship Id="rId4" Type="http://schemas.openxmlformats.org/officeDocument/2006/relationships/hyperlink" Target="file:///S:\0,i:128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0/0e/Battle_of_White_Mountain.jpg/596px-Battle_of_White_Mountain.jpg" TargetMode="External"/><Relationship Id="rId2" Type="http://schemas.openxmlformats.org/officeDocument/2006/relationships/hyperlink" Target=":140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upload.wikimedia.org/wikipedia/commons/thumb/1/1c/Helst,_Peace_of_M%C3%BCnster.jpg/640px-Helst,_Peace_of_M%C3%BCnster.jpg" TargetMode="External"/><Relationship Id="rId4" Type="http://schemas.openxmlformats.org/officeDocument/2006/relationships/hyperlink" Target="http://upload.wikimedia.org/wikipedia/commons/thumb/8/89/Hinrichtung_auf_dem_Altst%C3%A4dter_Ring.JPG/640px-Hinrichtung_auf_dem_Altst%C3%A4dter_Ring.JPG" TargetMode="Externa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obsah 7"/>
          <p:cNvSpPr>
            <a:spLocks noGrp="1"/>
          </p:cNvSpPr>
          <p:nvPr>
            <p:ph sz="half" idx="1"/>
          </p:nvPr>
        </p:nvSpPr>
        <p:spPr>
          <a:xfrm>
            <a:off x="107950" y="260350"/>
            <a:ext cx="8928100" cy="2520950"/>
          </a:xfrm>
        </p:spPr>
        <p:txBody>
          <a:bodyPr>
            <a:normAutofit fontScale="92500" lnSpcReduction="20000"/>
          </a:bodyPr>
          <a:lstStyle/>
          <a:p>
            <a:pPr>
              <a:spcBef>
                <a:spcPts val="600"/>
              </a:spcBef>
            </a:pPr>
            <a:r>
              <a:rPr lang="cs-CZ" b="1" dirty="0" smtClean="0">
                <a:latin typeface="Garamond" pitchFamily="18" charset="0"/>
                <a:cs typeface="Times New Roman" pitchFamily="18" charset="0"/>
              </a:rPr>
              <a:t>Název školy: </a:t>
            </a:r>
            <a:r>
              <a:rPr lang="cs-CZ" dirty="0" smtClean="0">
                <a:latin typeface="Garamond" pitchFamily="18" charset="0"/>
                <a:cs typeface="Times New Roman" pitchFamily="18" charset="0"/>
              </a:rPr>
              <a:t>ZŠ Klášterec nad Ohří, Krátká 676</a:t>
            </a:r>
          </a:p>
          <a:p>
            <a:pPr>
              <a:spcBef>
                <a:spcPts val="600"/>
              </a:spcBef>
            </a:pPr>
            <a:r>
              <a:rPr lang="cs-CZ" b="1" dirty="0" smtClean="0">
                <a:latin typeface="Garamond" pitchFamily="18" charset="0"/>
                <a:cs typeface="Times New Roman" pitchFamily="18" charset="0"/>
              </a:rPr>
              <a:t>Autor:</a:t>
            </a:r>
            <a:r>
              <a:rPr lang="cs-CZ" dirty="0" smtClean="0">
                <a:latin typeface="Garamond" pitchFamily="18" charset="0"/>
                <a:cs typeface="Times New Roman" pitchFamily="18" charset="0"/>
              </a:rPr>
              <a:t> Mgr. David Adámek</a:t>
            </a:r>
          </a:p>
          <a:p>
            <a:pPr>
              <a:spcBef>
                <a:spcPts val="600"/>
              </a:spcBef>
            </a:pPr>
            <a:r>
              <a:rPr lang="cs-CZ" b="1" dirty="0" smtClean="0">
                <a:latin typeface="Garamond" pitchFamily="18" charset="0"/>
                <a:cs typeface="Times New Roman" pitchFamily="18" charset="0"/>
              </a:rPr>
              <a:t>Název materiálu: </a:t>
            </a:r>
            <a:r>
              <a:rPr lang="cs-CZ" i="1" dirty="0" smtClean="0">
                <a:latin typeface="Garamond" pitchFamily="18" charset="0"/>
                <a:cs typeface="Times New Roman" pitchFamily="18" charset="0"/>
              </a:rPr>
              <a:t>VY_32_INOVACE_</a:t>
            </a:r>
            <a:r>
              <a:rPr lang="cs-CZ" i="1" dirty="0" smtClean="0">
                <a:latin typeface="Garamond" pitchFamily="18" charset="0"/>
              </a:rPr>
              <a:t>02_38_Prvouka_Bílá hora </a:t>
            </a:r>
            <a:r>
              <a:rPr lang="cs-CZ" dirty="0" smtClean="0">
                <a:latin typeface="Garamond" pitchFamily="18" charset="0"/>
                <a:cs typeface="Times New Roman" pitchFamily="18" charset="0"/>
              </a:rPr>
              <a:t/>
            </a:r>
            <a:br>
              <a:rPr lang="cs-CZ" dirty="0" smtClean="0">
                <a:latin typeface="Garamond" pitchFamily="18" charset="0"/>
                <a:cs typeface="Times New Roman" pitchFamily="18" charset="0"/>
              </a:rPr>
            </a:br>
            <a:r>
              <a:rPr lang="cs-CZ" dirty="0" smtClean="0">
                <a:latin typeface="Garamond" pitchFamily="18" charset="0"/>
                <a:cs typeface="Times New Roman" pitchFamily="18" charset="0"/>
              </a:rPr>
              <a:t>Číslo projektu: CZ.1.07/1.4.00/21.1115</a:t>
            </a:r>
            <a:endParaRPr lang="cs-CZ" dirty="0" smtClean="0">
              <a:latin typeface="Garamond" pitchFamily="18" charset="0"/>
            </a:endParaRPr>
          </a:p>
        </p:txBody>
      </p:sp>
      <p:sp>
        <p:nvSpPr>
          <p:cNvPr id="2051" name="Zástupný symbol pro obsah 8"/>
          <p:cNvSpPr>
            <a:spLocks noGrp="1"/>
          </p:cNvSpPr>
          <p:nvPr>
            <p:ph sz="half" idx="2"/>
          </p:nvPr>
        </p:nvSpPr>
        <p:spPr>
          <a:xfrm>
            <a:off x="107950" y="5157788"/>
            <a:ext cx="8928100" cy="1123950"/>
          </a:xfrm>
        </p:spPr>
        <p:txBody>
          <a:bodyPr>
            <a:normAutofit fontScale="92500" lnSpcReduction="20000"/>
          </a:bodyPr>
          <a:lstStyle/>
          <a:p>
            <a:r>
              <a:rPr lang="cs-CZ" b="1" dirty="0" smtClean="0">
                <a:latin typeface="Garamond" pitchFamily="18" charset="0"/>
                <a:cs typeface="Times New Roman" pitchFamily="18" charset="0"/>
              </a:rPr>
              <a:t>Anotace: </a:t>
            </a:r>
            <a:r>
              <a:rPr lang="cs-CZ" dirty="0" smtClean="0">
                <a:latin typeface="Garamond" pitchFamily="18" charset="0"/>
                <a:cs typeface="Times New Roman" pitchFamily="18" charset="0"/>
              </a:rPr>
              <a:t>Prezentace seznamuje s východisky Bílé hory a  jejími následky. Slouží </a:t>
            </a:r>
            <a:r>
              <a:rPr lang="cs-CZ" smtClean="0">
                <a:latin typeface="Garamond" pitchFamily="18" charset="0"/>
                <a:cs typeface="Times New Roman" pitchFamily="18" charset="0"/>
              </a:rPr>
              <a:t>k </a:t>
            </a:r>
            <a:r>
              <a:rPr lang="cs-CZ" smtClean="0">
                <a:latin typeface="Garamond" pitchFamily="18" charset="0"/>
                <a:cs typeface="Times New Roman" pitchFamily="18" charset="0"/>
              </a:rPr>
              <a:t>základnímu </a:t>
            </a:r>
            <a:r>
              <a:rPr lang="cs-CZ" dirty="0" smtClean="0">
                <a:latin typeface="Garamond" pitchFamily="18" charset="0"/>
                <a:cs typeface="Times New Roman" pitchFamily="18" charset="0"/>
              </a:rPr>
              <a:t>prověření vědomostí a shrnutí po </a:t>
            </a:r>
            <a:r>
              <a:rPr lang="cs-CZ" dirty="0" err="1" smtClean="0">
                <a:latin typeface="Garamond" pitchFamily="18" charset="0"/>
                <a:cs typeface="Times New Roman" pitchFamily="18" charset="0"/>
              </a:rPr>
              <a:t>odprezentování</a:t>
            </a:r>
            <a:r>
              <a:rPr lang="cs-CZ" dirty="0" smtClean="0">
                <a:latin typeface="Garamond" pitchFamily="18" charset="0"/>
                <a:cs typeface="Times New Roman" pitchFamily="18" charset="0"/>
              </a:rPr>
              <a:t> učiva. Prvouka pro 5. ročník.</a:t>
            </a:r>
          </a:p>
          <a:p>
            <a:pPr>
              <a:buFont typeface="Arial" charset="0"/>
              <a:buNone/>
            </a:pPr>
            <a:endParaRPr lang="cs-CZ" dirty="0" smtClean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8313" y="2636838"/>
            <a:ext cx="3425825" cy="2493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3" name="obrázek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24300" y="3141663"/>
            <a:ext cx="4687888" cy="146367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2786058"/>
            <a:ext cx="7772400" cy="1470025"/>
          </a:xfrm>
        </p:spPr>
        <p:txBody>
          <a:bodyPr/>
          <a:lstStyle/>
          <a:p>
            <a:r>
              <a:rPr lang="cs-CZ" dirty="0" smtClean="0"/>
              <a:t>BÍLÁ HORA A TŘICETILETÁ VÁLKA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Scale>
                                      <p:cBhvr>
                                        <p:cTn id="6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80000" y="100000"/>
                                    </p:animScale>
                                    <p:anim by="(#ppt_w*0.10)" calcmode="lin" valueType="num">
                                      <p:cBhvr>
                                        <p:cTn id="7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by="(-#ppt_w*0.10)" calcmode="lin" valueType="num">
                                      <p:cBhvr>
                                        <p:cTn id="8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-480000">
                                      <p:cBhvr>
                                        <p:cTn id="9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57158" y="357166"/>
            <a:ext cx="8358246" cy="6143668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S nástupem Habsburků (1526) na český trůn docházelo ke sporům s českou šlechtou.</a:t>
            </a:r>
            <a:endParaRPr lang="cs-CZ" dirty="0"/>
          </a:p>
        </p:txBody>
      </p:sp>
      <p:pic>
        <p:nvPicPr>
          <p:cNvPr id="9218" name="Picture 2" descr="http://upload.wikimedia.org/wikipedia/commons/thumb/6/6d/Familienwappen_Habsburg-Stroehl.jpg/467px-Familienwappen_Habsburg-Stroehl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85984" y="1357298"/>
            <a:ext cx="4003367" cy="514351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1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28596" y="428604"/>
            <a:ext cx="8358246" cy="6143668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Habsburkové podporovali pouze katolickou víru a nekatolickou víru omezovali.</a:t>
            </a:r>
            <a:endParaRPr lang="cs-CZ" dirty="0"/>
          </a:p>
        </p:txBody>
      </p:sp>
      <p:pic>
        <p:nvPicPr>
          <p:cNvPr id="12290" name="Picture 2" descr="http://upload.wikimedia.org/wikipedia/commons/thumb/0/06/Latin_cross22.JPG/640px-Latin_cross2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14480" y="1785926"/>
            <a:ext cx="6096000" cy="451485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out)">
                                      <p:cBhvr>
                                        <p:cTn id="7" dur="10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57158" y="285728"/>
            <a:ext cx="8429684" cy="6215106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Rozpory mezi Habsburky a českou šlechtou vedly k vojenskému střetu na Bílé hoře 8. listopadu 1620.</a:t>
            </a:r>
          </a:p>
        </p:txBody>
      </p:sp>
      <p:pic>
        <p:nvPicPr>
          <p:cNvPr id="7172" name="Picture 4" descr="http://procproto.cz/wp-content/uploads/bitva-na-bile-hor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43042" y="2357430"/>
            <a:ext cx="5970851" cy="360904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0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57158" y="357166"/>
            <a:ext cx="8501122" cy="6143668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Letohrádek Hvězda</a:t>
            </a:r>
            <a:endParaRPr lang="cs-CZ" dirty="0"/>
          </a:p>
        </p:txBody>
      </p:sp>
      <p:pic>
        <p:nvPicPr>
          <p:cNvPr id="6146" name="Picture 2" descr="http://nd05.jxs.cz/770/796/557aab5485_84562078_o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43042" y="1500174"/>
            <a:ext cx="6096000" cy="4572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57158" y="357166"/>
            <a:ext cx="8501122" cy="6143668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Bitva trvala 2 hodiny. Po útoku císařských vojsk propukla panika. Do boje se zapojili pouze Moravané.</a:t>
            </a:r>
            <a:endParaRPr lang="cs-CZ" dirty="0"/>
          </a:p>
        </p:txBody>
      </p:sp>
      <p:pic>
        <p:nvPicPr>
          <p:cNvPr id="5122" name="Picture 2" descr="http://www.prazskestezky.cz/hvezd/obr/8_hud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00232" y="2071678"/>
            <a:ext cx="5334000" cy="40576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4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7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57158" y="428604"/>
            <a:ext cx="8429684" cy="6000792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Vůdcové povstání byli potrestáni. 21.června 1621 bylo na Staroměstském náměstí popraveno 27 českých pánů.</a:t>
            </a:r>
            <a:endParaRPr lang="cs-CZ" dirty="0"/>
          </a:p>
        </p:txBody>
      </p:sp>
      <p:pic>
        <p:nvPicPr>
          <p:cNvPr id="4098" name="Picture 2" descr="http://upload.wikimedia.org/wikipedia/commons/thumb/2/2d/27p.png/640px-27p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14414" y="2143116"/>
            <a:ext cx="6096000" cy="391477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800" decel="100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800" decel="100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800" decel="100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800" decel="100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57158" y="428604"/>
            <a:ext cx="8358246" cy="6072230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Popravu českých pánů vykonal kat Jan </a:t>
            </a:r>
            <a:r>
              <a:rPr lang="cs-CZ" dirty="0" err="1" smtClean="0"/>
              <a:t>Mydlář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3074" name="Picture 2" descr="http://upload.wikimedia.org/wikipedia/commons/thumb/6/68/Cestipani.jpg/632px-Cestipani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85786" y="1000108"/>
            <a:ext cx="4585224" cy="5572140"/>
          </a:xfrm>
          <a:prstGeom prst="rect">
            <a:avLst/>
          </a:prstGeom>
          <a:noFill/>
        </p:spPr>
      </p:pic>
      <p:pic>
        <p:nvPicPr>
          <p:cNvPr id="7170" name="Picture 2" descr="http://www.trutv.com/graphics/photos/gangsters_outlaws/cops_others/robert_elliott/3-1-Executioner-with-ax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72198" y="1928802"/>
            <a:ext cx="1905000" cy="268605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12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285720" y="357166"/>
            <a:ext cx="8429684" cy="6215106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Hlavy 12 </a:t>
            </a:r>
            <a:r>
              <a:rPr lang="cs-CZ" dirty="0" err="1" smtClean="0"/>
              <a:t>sťatých</a:t>
            </a:r>
            <a:r>
              <a:rPr lang="cs-CZ" dirty="0" smtClean="0"/>
              <a:t> byly vystaveny na Staroměstské mostecké věži.</a:t>
            </a:r>
            <a:endParaRPr lang="cs-CZ" dirty="0"/>
          </a:p>
        </p:txBody>
      </p:sp>
      <p:pic>
        <p:nvPicPr>
          <p:cNvPr id="2050" name="Picture 2" descr="http://upload.wikimedia.org/wikipedia/commons/thumb/3/36/Staromestska_mostecka_vez.jpg/359px-Staromestska_mostecka_vez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43174" y="1643050"/>
            <a:ext cx="4276731" cy="4572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285720" y="500042"/>
            <a:ext cx="8501122" cy="5929354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Bitva na Bílé hoře přerostla ve válku, ve které válčila celá Evropa – TŘICETILETOU VÁLKU. Vojáci ve střední Evropě rabovali, loupili, pálili. Skončila mírem 1648.</a:t>
            </a:r>
            <a:endParaRPr lang="cs-CZ" dirty="0"/>
          </a:p>
        </p:txBody>
      </p:sp>
      <p:pic>
        <p:nvPicPr>
          <p:cNvPr id="5122" name="Picture 2" descr="http://www.neaktuality.cz/wp-content/uploads/vestfalskymir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86116" y="2500306"/>
            <a:ext cx="5072098" cy="401549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500034" y="285728"/>
            <a:ext cx="8229600" cy="757238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Jakou víru podporovali Habsburkové?</a:t>
            </a:r>
            <a:endParaRPr lang="cs-CZ" dirty="0"/>
          </a:p>
        </p:txBody>
      </p:sp>
      <p:sp>
        <p:nvSpPr>
          <p:cNvPr id="4" name="TextovéPole 3">
            <a:hlinkClick r:id="" action="ppaction://hlinkshowjump?jump=lastslide" highlightClick="1"/>
          </p:cNvPr>
          <p:cNvSpPr txBox="1"/>
          <p:nvPr/>
        </p:nvSpPr>
        <p:spPr>
          <a:xfrm>
            <a:off x="1285852" y="2285992"/>
            <a:ext cx="237122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a) protestantskou</a:t>
            </a:r>
            <a:endParaRPr lang="cs-CZ" sz="2400" dirty="0"/>
          </a:p>
        </p:txBody>
      </p:sp>
      <p:sp>
        <p:nvSpPr>
          <p:cNvPr id="5" name="TextovéPole 4">
            <a:hlinkClick r:id="" action="ppaction://hlinkshowjump?jump=nextslide" highlightClick="1">
              <a:snd r:embed="rId2" name="applause.wav"/>
            </a:hlinkClick>
          </p:cNvPr>
          <p:cNvSpPr txBox="1"/>
          <p:nvPr/>
        </p:nvSpPr>
        <p:spPr>
          <a:xfrm>
            <a:off x="1285852" y="2643182"/>
            <a:ext cx="177253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b) katolickou</a:t>
            </a:r>
            <a:endParaRPr lang="cs-CZ" sz="2400" dirty="0"/>
          </a:p>
        </p:txBody>
      </p:sp>
      <p:sp>
        <p:nvSpPr>
          <p:cNvPr id="6" name="TextovéPole 5">
            <a:hlinkClick r:id="" action="ppaction://hlinkshowjump?jump=lastslide" highlightClick="1"/>
          </p:cNvPr>
          <p:cNvSpPr txBox="1"/>
          <p:nvPr/>
        </p:nvSpPr>
        <p:spPr>
          <a:xfrm>
            <a:off x="1285852" y="3000372"/>
            <a:ext cx="17024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c) židovskou</a:t>
            </a:r>
            <a:endParaRPr lang="cs-CZ" sz="2400" dirty="0"/>
          </a:p>
        </p:txBody>
      </p:sp>
      <p:pic>
        <p:nvPicPr>
          <p:cNvPr id="35842" name="Picture 2" descr="http://nd01.jxs.cz/835/752/f91851641b_34344669_o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6248" y="2143116"/>
            <a:ext cx="3419475" cy="36195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57158" y="357166"/>
            <a:ext cx="8229600" cy="685800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Kdy došlo k bitvě na Bílé hoře?</a:t>
            </a:r>
            <a:endParaRPr lang="cs-CZ" dirty="0"/>
          </a:p>
        </p:txBody>
      </p:sp>
      <p:sp>
        <p:nvSpPr>
          <p:cNvPr id="4" name="TextovéPole 3">
            <a:hlinkClick r:id="" action="ppaction://hlinkshowjump?jump=lastslide" highlightClick="1"/>
          </p:cNvPr>
          <p:cNvSpPr txBox="1"/>
          <p:nvPr/>
        </p:nvSpPr>
        <p:spPr>
          <a:xfrm>
            <a:off x="857224" y="1357298"/>
            <a:ext cx="279429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a) 18. listopadu 1620</a:t>
            </a:r>
            <a:endParaRPr lang="cs-CZ" sz="2400" dirty="0"/>
          </a:p>
        </p:txBody>
      </p:sp>
      <p:sp>
        <p:nvSpPr>
          <p:cNvPr id="5" name="TextovéPole 4">
            <a:hlinkClick r:id="" action="ppaction://hlinkshowjump?jump=lastslide" highlightClick="1"/>
          </p:cNvPr>
          <p:cNvSpPr txBox="1"/>
          <p:nvPr/>
        </p:nvSpPr>
        <p:spPr>
          <a:xfrm>
            <a:off x="857224" y="1714488"/>
            <a:ext cx="265322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b) 8. listopadu 1630</a:t>
            </a:r>
            <a:endParaRPr lang="cs-CZ" sz="2400" dirty="0"/>
          </a:p>
        </p:txBody>
      </p:sp>
      <p:sp>
        <p:nvSpPr>
          <p:cNvPr id="6" name="TextovéPole 5">
            <a:hlinkClick r:id="" action="ppaction://hlinkshowjump?jump=nextslide" highlightClick="1">
              <a:snd r:embed="rId2" name="applause.wav"/>
            </a:hlinkClick>
          </p:cNvPr>
          <p:cNvSpPr txBox="1"/>
          <p:nvPr/>
        </p:nvSpPr>
        <p:spPr>
          <a:xfrm>
            <a:off x="857224" y="2071678"/>
            <a:ext cx="262116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c) 8. listopadu 1620</a:t>
            </a:r>
            <a:endParaRPr lang="cs-CZ" sz="2400" dirty="0"/>
          </a:p>
        </p:txBody>
      </p:sp>
      <p:pic>
        <p:nvPicPr>
          <p:cNvPr id="34818" name="Picture 2" descr="http://upload.wikimedia.org/wikipedia/commons/thumb/0/0e/Battle_of_White_Mountain.jpg/596px-Battle_of_White_Mountain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14744" y="2357430"/>
            <a:ext cx="4701186" cy="378619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500034" y="500042"/>
            <a:ext cx="8229600" cy="542916"/>
          </a:xfrm>
        </p:spPr>
        <p:txBody>
          <a:bodyPr>
            <a:normAutofit lnSpcReduction="10000"/>
          </a:bodyPr>
          <a:lstStyle/>
          <a:p>
            <a:pPr algn="ctr">
              <a:buNone/>
            </a:pPr>
            <a:r>
              <a:rPr lang="cs-CZ" dirty="0" smtClean="0"/>
              <a:t>Kdy došlo k popravě 27 českých pánů?</a:t>
            </a:r>
            <a:endParaRPr lang="cs-CZ" dirty="0"/>
          </a:p>
        </p:txBody>
      </p:sp>
      <p:sp>
        <p:nvSpPr>
          <p:cNvPr id="4" name="TextovéPole 3">
            <a:hlinkClick r:id="" action="ppaction://hlinkshowjump?jump=lastslide" highlightClick="1"/>
          </p:cNvPr>
          <p:cNvSpPr txBox="1"/>
          <p:nvPr/>
        </p:nvSpPr>
        <p:spPr>
          <a:xfrm>
            <a:off x="785786" y="1643050"/>
            <a:ext cx="232916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a) 1. června 1621</a:t>
            </a:r>
            <a:endParaRPr lang="cs-CZ" sz="2400" dirty="0"/>
          </a:p>
        </p:txBody>
      </p:sp>
      <p:sp>
        <p:nvSpPr>
          <p:cNvPr id="5" name="TextovéPole 4">
            <a:hlinkClick r:id="" action="ppaction://hlinkshowjump?jump=lastslide" highlightClick="1"/>
          </p:cNvPr>
          <p:cNvSpPr txBox="1"/>
          <p:nvPr/>
        </p:nvSpPr>
        <p:spPr>
          <a:xfrm>
            <a:off x="785786" y="2071678"/>
            <a:ext cx="24990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b) 21. června 1620</a:t>
            </a:r>
            <a:endParaRPr lang="cs-CZ" sz="2400" dirty="0"/>
          </a:p>
        </p:txBody>
      </p:sp>
      <p:sp>
        <p:nvSpPr>
          <p:cNvPr id="6" name="TextovéPole 5">
            <a:hlinkClick r:id="" action="ppaction://hlinkshowjump?jump=nextslide" highlightClick="1">
              <a:snd r:embed="rId2" name="applause.wav"/>
            </a:hlinkClick>
          </p:cNvPr>
          <p:cNvSpPr txBox="1"/>
          <p:nvPr/>
        </p:nvSpPr>
        <p:spPr>
          <a:xfrm>
            <a:off x="785786" y="2500306"/>
            <a:ext cx="246702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c) 21. června 1621</a:t>
            </a:r>
            <a:endParaRPr lang="cs-CZ" sz="2400" dirty="0"/>
          </a:p>
        </p:txBody>
      </p:sp>
      <p:pic>
        <p:nvPicPr>
          <p:cNvPr id="29698" name="Picture 2" descr="http://upload.wikimedia.org/wikipedia/commons/thumb/8/89/Hinrichtung_auf_dem_Altst%C3%A4dter_Ring.JPG/640px-Hinrichtung_auf_dem_Altst%C3%A4dter_Ring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86182" y="2571744"/>
            <a:ext cx="5095868" cy="393620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28596" y="357166"/>
            <a:ext cx="8229600" cy="900113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Kdo vykonal popravu českých pánů?</a:t>
            </a:r>
            <a:endParaRPr lang="cs-CZ" dirty="0"/>
          </a:p>
        </p:txBody>
      </p:sp>
      <p:sp>
        <p:nvSpPr>
          <p:cNvPr id="4" name="TextovéPole 3">
            <a:hlinkClick r:id="" action="ppaction://hlinkshowjump?jump=lastslide" highlightClick="1"/>
          </p:cNvPr>
          <p:cNvSpPr txBox="1"/>
          <p:nvPr/>
        </p:nvSpPr>
        <p:spPr>
          <a:xfrm>
            <a:off x="785786" y="1428736"/>
            <a:ext cx="24350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a) Kat Petr </a:t>
            </a:r>
            <a:r>
              <a:rPr lang="cs-CZ" sz="2400" dirty="0" err="1" smtClean="0"/>
              <a:t>Mydlář</a:t>
            </a:r>
            <a:endParaRPr lang="cs-CZ" sz="2400" dirty="0"/>
          </a:p>
        </p:txBody>
      </p:sp>
      <p:sp>
        <p:nvSpPr>
          <p:cNvPr id="5" name="TextovéPole 4">
            <a:hlinkClick r:id="" action="ppaction://hlinkshowjump?jump=lastslide" highlightClick="1"/>
          </p:cNvPr>
          <p:cNvSpPr txBox="1"/>
          <p:nvPr/>
        </p:nvSpPr>
        <p:spPr>
          <a:xfrm>
            <a:off x="785786" y="1785926"/>
            <a:ext cx="256044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b) Kat Josef </a:t>
            </a:r>
            <a:r>
              <a:rPr lang="cs-CZ" sz="2400" dirty="0" err="1" smtClean="0"/>
              <a:t>Mydlář</a:t>
            </a:r>
            <a:endParaRPr lang="cs-CZ" sz="2400" dirty="0"/>
          </a:p>
        </p:txBody>
      </p:sp>
      <p:sp>
        <p:nvSpPr>
          <p:cNvPr id="6" name="TextovéPole 5">
            <a:hlinkClick r:id="" action="ppaction://hlinkshowjump?jump=nextslide" highlightClick="1">
              <a:snd r:embed="rId2" name="applause.wav"/>
            </a:hlinkClick>
          </p:cNvPr>
          <p:cNvSpPr txBox="1"/>
          <p:nvPr/>
        </p:nvSpPr>
        <p:spPr>
          <a:xfrm>
            <a:off x="785786" y="2143116"/>
            <a:ext cx="230986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c) Kat Jan </a:t>
            </a:r>
            <a:r>
              <a:rPr lang="cs-CZ" sz="2400" dirty="0" err="1" smtClean="0"/>
              <a:t>Mydlář</a:t>
            </a:r>
            <a:endParaRPr lang="cs-CZ" sz="2400" dirty="0"/>
          </a:p>
        </p:txBody>
      </p:sp>
      <p:pic>
        <p:nvPicPr>
          <p:cNvPr id="30722" name="Picture 2" descr="http://www.slavin.wz.cz/images/Mydlar.jpe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14942" y="1142984"/>
            <a:ext cx="2143140" cy="50789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57158" y="357166"/>
            <a:ext cx="8229600" cy="1185863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Kdy byl podepsán vestfálský mír ukončující 30letou válku?</a:t>
            </a:r>
            <a:endParaRPr lang="cs-CZ" dirty="0"/>
          </a:p>
        </p:txBody>
      </p:sp>
      <p:sp>
        <p:nvSpPr>
          <p:cNvPr id="4" name="TextovéPole 3">
            <a:hlinkClick r:id="" action="ppaction://hlinkshowjump?jump=nextslide" highlightClick="1">
              <a:snd r:embed="rId2" name="applause.wav"/>
            </a:hlinkClick>
          </p:cNvPr>
          <p:cNvSpPr txBox="1"/>
          <p:nvPr/>
        </p:nvSpPr>
        <p:spPr>
          <a:xfrm>
            <a:off x="1000100" y="2143116"/>
            <a:ext cx="111601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a) 1648</a:t>
            </a:r>
            <a:endParaRPr lang="cs-CZ" sz="2400" dirty="0"/>
          </a:p>
        </p:txBody>
      </p:sp>
      <p:sp>
        <p:nvSpPr>
          <p:cNvPr id="5" name="TextovéPole 4">
            <a:hlinkClick r:id="" action="ppaction://hlinkshowjump?jump=lastslide" highlightClick="1"/>
          </p:cNvPr>
          <p:cNvSpPr txBox="1"/>
          <p:nvPr/>
        </p:nvSpPr>
        <p:spPr>
          <a:xfrm>
            <a:off x="1000100" y="2500306"/>
            <a:ext cx="113043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b) 1630</a:t>
            </a:r>
            <a:endParaRPr lang="cs-CZ" sz="2400" dirty="0"/>
          </a:p>
        </p:txBody>
      </p:sp>
      <p:sp>
        <p:nvSpPr>
          <p:cNvPr id="6" name="TextovéPole 5">
            <a:hlinkClick r:id="" action="ppaction://hlinkshowjump?jump=lastslide" highlightClick="1"/>
          </p:cNvPr>
          <p:cNvSpPr txBox="1"/>
          <p:nvPr/>
        </p:nvSpPr>
        <p:spPr>
          <a:xfrm>
            <a:off x="1000100" y="2857496"/>
            <a:ext cx="10983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c) 1625</a:t>
            </a:r>
            <a:endParaRPr lang="cs-CZ" sz="2400" dirty="0"/>
          </a:p>
        </p:txBody>
      </p:sp>
      <p:pic>
        <p:nvPicPr>
          <p:cNvPr id="33794" name="Picture 2" descr="http://upload.wikimedia.org/wikipedia/commons/thumb/1/1c/Helst%2C_Peace_of_M%C3%BCnster.jpg/640px-Helst%2C_Peace_of_M%C3%BCnste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357422" y="3286124"/>
            <a:ext cx="6096000" cy="257175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57158" y="357166"/>
            <a:ext cx="8429684" cy="6215106"/>
          </a:xfrm>
        </p:spPr>
        <p:txBody>
          <a:bodyPr>
            <a:normAutofit/>
          </a:bodyPr>
          <a:lstStyle/>
          <a:p>
            <a:r>
              <a:rPr lang="cs-CZ" sz="1200" dirty="0" smtClean="0">
                <a:hlinkClick r:id="rId2"/>
              </a:rPr>
              <a:t>http://upload.wikimedia.org/wikipedia/commons/thumb/6/6d/Familienwappen_Habsburg-Stroehl.jpg/467px-Familienwappen_Habsburg-Stroehl.jpg</a:t>
            </a:r>
            <a:endParaRPr lang="cs-CZ" sz="1200" dirty="0" smtClean="0"/>
          </a:p>
          <a:p>
            <a:r>
              <a:rPr lang="cs-CZ" sz="1200" dirty="0" smtClean="0">
                <a:hlinkClick r:id="rId3"/>
              </a:rPr>
              <a:t>http://upload.wikimedia.org/wikipedia/commons/thumb/0/06/Latin_cross22.JPG/640px-Latin_cross22.JPG</a:t>
            </a:r>
            <a:endParaRPr lang="cs-CZ" sz="1200" dirty="0" smtClean="0"/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?um=1&amp;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lr</a:t>
            </a:r>
            <a:r>
              <a:rPr lang="cs-CZ" sz="1200" dirty="0" smtClean="0"/>
              <a:t>=&amp;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=638&amp;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=jneMNRHF9eHnZM:&amp;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procproto.cz/historie/bitva-na-bile-hore-vsechno-bylo-jinak/&amp;docid=ThbxwYhV46LVIM&amp;imgurl=http://procproto.cz/wp-content/uploads/bitva-na-bile-hore.jpg&amp;w=450&amp;h=272&amp;ei=wSDCUNPELdDAtAbusoHgAQ&amp;zoom=1&amp;iact=rc&amp;dur=429&amp;sig=114654242521839938474&amp;page=1&amp;tbnh=146&amp;tbnw=235&amp;start=0&amp;ndsp=15&amp;ved=1t:429,r:4,s:0,i:107&amp;tx=120&amp;ty=98</a:t>
            </a:r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</a:t>
            </a:r>
            <a:r>
              <a:rPr lang="cs-CZ" sz="1200" dirty="0" err="1" smtClean="0"/>
              <a:t>num</a:t>
            </a:r>
            <a:r>
              <a:rPr lang="cs-CZ" sz="1200" dirty="0" smtClean="0"/>
              <a:t>=10&amp;um=1&amp;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lr</a:t>
            </a:r>
            <a:r>
              <a:rPr lang="cs-CZ" sz="1200" dirty="0" smtClean="0"/>
              <a:t>=&amp;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=638&amp;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=JhxEH7BrIJDz-M:&amp;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=http://homolinka2.blog.cz/1201/</a:t>
            </a:r>
            <a:r>
              <a:rPr lang="cs-CZ" sz="1200" dirty="0" err="1" smtClean="0"/>
              <a:t>letohradek</a:t>
            </a:r>
            <a:r>
              <a:rPr lang="cs-CZ" sz="1200" dirty="0" smtClean="0"/>
              <a:t>-</a:t>
            </a:r>
            <a:r>
              <a:rPr lang="cs-CZ" sz="1200" dirty="0" err="1" smtClean="0"/>
              <a:t>hvezda</a:t>
            </a:r>
            <a:r>
              <a:rPr lang="cs-CZ" sz="1200" dirty="0" smtClean="0"/>
              <a:t>-obora-</a:t>
            </a:r>
            <a:r>
              <a:rPr lang="cs-CZ" sz="1200" dirty="0" err="1" smtClean="0"/>
              <a:t>hvezda</a:t>
            </a:r>
            <a:r>
              <a:rPr lang="cs-CZ" sz="1200" dirty="0" smtClean="0"/>
              <a:t>-2&amp;</a:t>
            </a:r>
            <a:r>
              <a:rPr lang="cs-CZ" sz="1200" dirty="0" err="1" smtClean="0"/>
              <a:t>docid</a:t>
            </a:r>
            <a:r>
              <a:rPr lang="cs-CZ" sz="1200" dirty="0" smtClean="0"/>
              <a:t>=Fb1L9eWmXvfkGM&amp;</a:t>
            </a:r>
            <a:r>
              <a:rPr lang="cs-CZ" sz="1200" dirty="0" err="1" smtClean="0"/>
              <a:t>imgurl</a:t>
            </a:r>
            <a:r>
              <a:rPr lang="cs-CZ" sz="1200" dirty="0" smtClean="0"/>
              <a:t>=http://nd05.jxs.cz/770/796/557aab5485_84562078_o2.jpg&amp;w=700&amp;h=525&amp;</a:t>
            </a:r>
            <a:r>
              <a:rPr lang="cs-CZ" sz="1200" dirty="0" err="1" smtClean="0"/>
              <a:t>ei</a:t>
            </a:r>
            <a:r>
              <a:rPr lang="cs-CZ" sz="1200" dirty="0" smtClean="0"/>
              <a:t>=</a:t>
            </a:r>
            <a:r>
              <a:rPr lang="cs-CZ" sz="1200" dirty="0" err="1" smtClean="0"/>
              <a:t>rSLCUIauNMTDtAbdwoGoBA</a:t>
            </a:r>
            <a:r>
              <a:rPr lang="cs-CZ" sz="1200" dirty="0" smtClean="0"/>
              <a:t>&amp;zoom=1&amp;</a:t>
            </a:r>
            <a:r>
              <a:rPr lang="cs-CZ" sz="1200" dirty="0" err="1" smtClean="0"/>
              <a:t>iact</a:t>
            </a:r>
            <a:r>
              <a:rPr lang="cs-CZ" sz="1200" dirty="0" smtClean="0"/>
              <a:t>=</a:t>
            </a:r>
            <a:r>
              <a:rPr lang="cs-CZ" sz="1200" dirty="0" err="1" smtClean="0"/>
              <a:t>hc</a:t>
            </a:r>
            <a:r>
              <a:rPr lang="cs-CZ" sz="1200" dirty="0" smtClean="0"/>
              <a:t>&amp;</a:t>
            </a:r>
            <a:r>
              <a:rPr lang="cs-CZ" sz="1200" dirty="0" err="1" smtClean="0"/>
              <a:t>vpx</a:t>
            </a:r>
            <a:r>
              <a:rPr lang="cs-CZ" sz="1200" dirty="0" smtClean="0"/>
              <a:t>=163&amp;</a:t>
            </a:r>
            <a:r>
              <a:rPr lang="cs-CZ" sz="1200" dirty="0" err="1" smtClean="0"/>
              <a:t>vpy</a:t>
            </a:r>
            <a:r>
              <a:rPr lang="cs-CZ" sz="1200" dirty="0" smtClean="0"/>
              <a:t>=238&amp;dur=2753&amp;</a:t>
            </a:r>
            <a:r>
              <a:rPr lang="cs-CZ" sz="1200" dirty="0" err="1" smtClean="0"/>
              <a:t>hovh</a:t>
            </a:r>
            <a:r>
              <a:rPr lang="cs-CZ" sz="1200" dirty="0" smtClean="0"/>
              <a:t>=194&amp;</a:t>
            </a:r>
            <a:r>
              <a:rPr lang="cs-CZ" sz="1200" dirty="0" err="1" smtClean="0"/>
              <a:t>hovw</a:t>
            </a:r>
            <a:r>
              <a:rPr lang="cs-CZ" sz="1200" dirty="0" smtClean="0"/>
              <a:t>=259&amp;</a:t>
            </a:r>
            <a:r>
              <a:rPr lang="cs-CZ" sz="1200" dirty="0" err="1" smtClean="0"/>
              <a:t>tx</a:t>
            </a:r>
            <a:r>
              <a:rPr lang="cs-CZ" sz="1200" dirty="0" smtClean="0"/>
              <a:t>=137&amp;ty=134&amp;</a:t>
            </a:r>
            <a:r>
              <a:rPr lang="cs-CZ" sz="1200" dirty="0" err="1" smtClean="0"/>
              <a:t>sig</a:t>
            </a:r>
            <a:r>
              <a:rPr lang="cs-CZ" sz="1200" dirty="0" smtClean="0"/>
              <a:t>=114654242521839938474&amp;</a:t>
            </a:r>
            <a:r>
              <a:rPr lang="cs-CZ" sz="1200" dirty="0" err="1" smtClean="0"/>
              <a:t>sqi</a:t>
            </a:r>
            <a:r>
              <a:rPr lang="cs-CZ" sz="1200" dirty="0" smtClean="0"/>
              <a:t>=2&amp;</a:t>
            </a:r>
            <a:r>
              <a:rPr lang="cs-CZ" sz="1200" dirty="0" err="1" smtClean="0"/>
              <a:t>page</a:t>
            </a:r>
            <a:r>
              <a:rPr lang="cs-CZ" sz="1200" dirty="0" smtClean="0"/>
              <a:t>=1&amp;</a:t>
            </a:r>
            <a:r>
              <a:rPr lang="cs-CZ" sz="1200" dirty="0" err="1" smtClean="0"/>
              <a:t>tbnh</a:t>
            </a:r>
            <a:r>
              <a:rPr lang="cs-CZ" sz="1200" dirty="0" smtClean="0"/>
              <a:t>=137&amp;</a:t>
            </a:r>
            <a:r>
              <a:rPr lang="cs-CZ" sz="1200" dirty="0" err="1" smtClean="0"/>
              <a:t>tbnw</a:t>
            </a:r>
            <a:r>
              <a:rPr lang="cs-CZ" sz="1200" dirty="0" smtClean="0"/>
              <a:t>=171&amp;start=0&amp;</a:t>
            </a:r>
            <a:r>
              <a:rPr lang="cs-CZ" sz="1200" dirty="0" err="1" smtClean="0"/>
              <a:t>ndsp</a:t>
            </a:r>
            <a:r>
              <a:rPr lang="cs-CZ" sz="1200" dirty="0" smtClean="0"/>
              <a:t>=15&amp;</a:t>
            </a:r>
            <a:r>
              <a:rPr lang="cs-CZ" sz="1200" dirty="0" err="1" smtClean="0"/>
              <a:t>ved</a:t>
            </a:r>
            <a:r>
              <a:rPr lang="cs-CZ" sz="1200" dirty="0" smtClean="0"/>
              <a:t>=1t:429,r:11,</a:t>
            </a:r>
            <a:r>
              <a:rPr lang="cs-CZ" sz="1200" dirty="0" smtClean="0">
                <a:hlinkClick r:id="rId4"/>
              </a:rPr>
              <a:t>s:0,i:128</a:t>
            </a:r>
            <a:endParaRPr lang="cs-CZ" sz="1200" dirty="0" smtClean="0"/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?um=1&amp;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lr</a:t>
            </a:r>
            <a:r>
              <a:rPr lang="cs-CZ" sz="1200" dirty="0" smtClean="0"/>
              <a:t>=&amp;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=638&amp;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=PN1eB5OxMYTB7M:&amp;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prazskestezky.cz</a:t>
            </a:r>
            <a:r>
              <a:rPr lang="cs-CZ" sz="1200" dirty="0" smtClean="0"/>
              <a:t>/</a:t>
            </a:r>
            <a:r>
              <a:rPr lang="cs-CZ" sz="1200" dirty="0" err="1" smtClean="0"/>
              <a:t>hvezd</a:t>
            </a:r>
            <a:r>
              <a:rPr lang="cs-CZ" sz="1200" dirty="0" smtClean="0"/>
              <a:t>/hvzd08.html&amp;</a:t>
            </a:r>
            <a:r>
              <a:rPr lang="cs-CZ" sz="1200" dirty="0" err="1" smtClean="0"/>
              <a:t>docid</a:t>
            </a:r>
            <a:r>
              <a:rPr lang="cs-CZ" sz="1200" dirty="0" smtClean="0"/>
              <a:t>=BrIEQo7l4v5v6M&amp;</a:t>
            </a:r>
            <a:r>
              <a:rPr lang="cs-CZ" sz="1200" dirty="0" err="1" smtClean="0"/>
              <a:t>imgurl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prazskestezky.cz</a:t>
            </a:r>
            <a:r>
              <a:rPr lang="cs-CZ" sz="1200" dirty="0" smtClean="0"/>
              <a:t>/</a:t>
            </a:r>
            <a:r>
              <a:rPr lang="cs-CZ" sz="1200" dirty="0" err="1" smtClean="0"/>
              <a:t>hvezd</a:t>
            </a:r>
            <a:r>
              <a:rPr lang="cs-CZ" sz="1200" dirty="0" smtClean="0"/>
              <a:t>/obr/8_</a:t>
            </a:r>
            <a:r>
              <a:rPr lang="cs-CZ" sz="1200" dirty="0" err="1" smtClean="0"/>
              <a:t>hud.jpg</a:t>
            </a:r>
            <a:r>
              <a:rPr lang="cs-CZ" sz="1200" dirty="0" smtClean="0"/>
              <a:t>&amp;w=560&amp;h=426&amp;</a:t>
            </a:r>
            <a:r>
              <a:rPr lang="cs-CZ" sz="1200" dirty="0" err="1" smtClean="0"/>
              <a:t>ei</a:t>
            </a:r>
            <a:r>
              <a:rPr lang="cs-CZ" sz="1200" dirty="0" smtClean="0"/>
              <a:t>=bD7CUOi7JcritQa0pIGQDQ&amp;zoom=1&amp;</a:t>
            </a:r>
            <a:r>
              <a:rPr lang="cs-CZ" sz="1200" dirty="0" err="1" smtClean="0"/>
              <a:t>iact</a:t>
            </a:r>
            <a:r>
              <a:rPr lang="cs-CZ" sz="1200" dirty="0" smtClean="0"/>
              <a:t>=</a:t>
            </a:r>
            <a:r>
              <a:rPr lang="cs-CZ" sz="1200" dirty="0" err="1" smtClean="0"/>
              <a:t>hc</a:t>
            </a:r>
            <a:r>
              <a:rPr lang="cs-CZ" sz="1200" dirty="0" smtClean="0"/>
              <a:t>&amp;</a:t>
            </a:r>
            <a:r>
              <a:rPr lang="cs-CZ" sz="1200" dirty="0" err="1" smtClean="0"/>
              <a:t>vpx</a:t>
            </a:r>
            <a:r>
              <a:rPr lang="cs-CZ" sz="1200" dirty="0" smtClean="0"/>
              <a:t>=515&amp;</a:t>
            </a:r>
            <a:r>
              <a:rPr lang="cs-CZ" sz="1200" dirty="0" err="1" smtClean="0"/>
              <a:t>vpy</a:t>
            </a:r>
            <a:r>
              <a:rPr lang="cs-CZ" sz="1200" dirty="0" smtClean="0"/>
              <a:t>=165&amp;dur=2210&amp;</a:t>
            </a:r>
            <a:r>
              <a:rPr lang="cs-CZ" sz="1200" dirty="0" err="1" smtClean="0"/>
              <a:t>hovh</a:t>
            </a:r>
            <a:r>
              <a:rPr lang="cs-CZ" sz="1200" dirty="0" smtClean="0"/>
              <a:t>=196&amp;</a:t>
            </a:r>
            <a:r>
              <a:rPr lang="cs-CZ" sz="1200" dirty="0" err="1" smtClean="0"/>
              <a:t>hovw</a:t>
            </a:r>
            <a:r>
              <a:rPr lang="cs-CZ" sz="1200" dirty="0" smtClean="0"/>
              <a:t>=257&amp;</a:t>
            </a:r>
            <a:r>
              <a:rPr lang="cs-CZ" sz="1200" dirty="0" err="1" smtClean="0"/>
              <a:t>tx</a:t>
            </a:r>
            <a:r>
              <a:rPr lang="cs-CZ" sz="1200" dirty="0" smtClean="0"/>
              <a:t>=112&amp;ty=128&amp;</a:t>
            </a:r>
            <a:r>
              <a:rPr lang="cs-CZ" sz="1200" dirty="0" err="1" smtClean="0"/>
              <a:t>sig</a:t>
            </a:r>
            <a:r>
              <a:rPr lang="cs-CZ" sz="1200" dirty="0" smtClean="0"/>
              <a:t>=114654242521839938474&amp;</a:t>
            </a:r>
            <a:r>
              <a:rPr lang="cs-CZ" sz="1200" dirty="0" err="1" smtClean="0"/>
              <a:t>page</a:t>
            </a:r>
            <a:r>
              <a:rPr lang="cs-CZ" sz="1200" dirty="0" smtClean="0"/>
              <a:t>=1&amp;</a:t>
            </a:r>
            <a:r>
              <a:rPr lang="cs-CZ" sz="1200" dirty="0" err="1" smtClean="0"/>
              <a:t>tbnh</a:t>
            </a:r>
            <a:r>
              <a:rPr lang="cs-CZ" sz="1200" dirty="0" smtClean="0"/>
              <a:t>=146&amp;</a:t>
            </a:r>
            <a:r>
              <a:rPr lang="cs-CZ" sz="1200" dirty="0" err="1" smtClean="0"/>
              <a:t>tbnw</a:t>
            </a:r>
            <a:r>
              <a:rPr lang="cs-CZ" sz="1200" dirty="0" smtClean="0"/>
              <a:t>=185&amp;start=0&amp;</a:t>
            </a:r>
            <a:r>
              <a:rPr lang="cs-CZ" sz="1200" dirty="0" err="1" smtClean="0"/>
              <a:t>ndsp</a:t>
            </a:r>
            <a:r>
              <a:rPr lang="cs-CZ" sz="1200" dirty="0" smtClean="0"/>
              <a:t>=15&amp;</a:t>
            </a:r>
            <a:r>
              <a:rPr lang="cs-CZ" sz="1200" dirty="0" err="1" smtClean="0"/>
              <a:t>ved</a:t>
            </a:r>
            <a:r>
              <a:rPr lang="cs-CZ" sz="1200" dirty="0" smtClean="0"/>
              <a:t>=1t:429,r:3,s:0,i:104</a:t>
            </a:r>
          </a:p>
          <a:p>
            <a:r>
              <a:rPr lang="cs-CZ" sz="1200" dirty="0" smtClean="0">
                <a:hlinkClick r:id="rId5"/>
              </a:rPr>
              <a:t>http://upload.wikimedia.org/wikipedia/commons/thumb/2/2d/27p.png/640px-27p.png</a:t>
            </a:r>
            <a:endParaRPr lang="cs-CZ" sz="1200" dirty="0" smtClean="0"/>
          </a:p>
          <a:p>
            <a:r>
              <a:rPr lang="cs-CZ" sz="1200" dirty="0" smtClean="0">
                <a:hlinkClick r:id="rId6"/>
              </a:rPr>
              <a:t>http://upload.wikimedia.org/wikipedia/commons/thumb/6/68/Cestipani.jpg/632px-Cestipani.jpg</a:t>
            </a:r>
            <a:endParaRPr lang="cs-CZ" sz="1200" dirty="0" smtClean="0"/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?start=106&amp;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=638&amp;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=2uzGZJlJoY0lTM:&amp;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geocaching.com</a:t>
            </a:r>
            <a:r>
              <a:rPr lang="cs-CZ" sz="1200" dirty="0" smtClean="0"/>
              <a:t>/</a:t>
            </a:r>
            <a:r>
              <a:rPr lang="cs-CZ" sz="1200" dirty="0" err="1" smtClean="0"/>
              <a:t>seek</a:t>
            </a:r>
            <a:r>
              <a:rPr lang="cs-CZ" sz="1200" dirty="0" smtClean="0"/>
              <a:t>/</a:t>
            </a:r>
            <a:r>
              <a:rPr lang="cs-CZ" sz="1200" dirty="0" err="1" smtClean="0"/>
              <a:t>cache</a:t>
            </a:r>
            <a:r>
              <a:rPr lang="cs-CZ" sz="1200" dirty="0" smtClean="0"/>
              <a:t>_</a:t>
            </a:r>
            <a:r>
              <a:rPr lang="cs-CZ" sz="1200" dirty="0" err="1" smtClean="0"/>
              <a:t>details.aspx</a:t>
            </a:r>
            <a:r>
              <a:rPr lang="cs-CZ" sz="1200" dirty="0" smtClean="0"/>
              <a:t>%3Fguid%3Da40b640a-6d3e-456d-ac8d-5605faebc5f1%26log%3Dy%26decrypt%3Dy&amp;</a:t>
            </a:r>
            <a:r>
              <a:rPr lang="cs-CZ" sz="1200" dirty="0" err="1" smtClean="0"/>
              <a:t>docid</a:t>
            </a:r>
            <a:r>
              <a:rPr lang="cs-CZ" sz="1200" dirty="0" smtClean="0"/>
              <a:t>=n-rL7czLZUn8hM&amp;</a:t>
            </a:r>
            <a:r>
              <a:rPr lang="cs-CZ" sz="1200" dirty="0" err="1" smtClean="0"/>
              <a:t>imgurl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trutv.com</a:t>
            </a:r>
            <a:r>
              <a:rPr lang="cs-CZ" sz="1200" dirty="0" smtClean="0"/>
              <a:t>/</a:t>
            </a:r>
            <a:r>
              <a:rPr lang="cs-CZ" sz="1200" dirty="0" err="1" smtClean="0"/>
              <a:t>graphics</a:t>
            </a:r>
            <a:r>
              <a:rPr lang="cs-CZ" sz="1200" dirty="0" smtClean="0"/>
              <a:t>/</a:t>
            </a:r>
            <a:r>
              <a:rPr lang="cs-CZ" sz="1200" dirty="0" err="1" smtClean="0"/>
              <a:t>photos</a:t>
            </a:r>
            <a:r>
              <a:rPr lang="cs-CZ" sz="1200" dirty="0" smtClean="0"/>
              <a:t>/</a:t>
            </a:r>
            <a:r>
              <a:rPr lang="cs-CZ" sz="1200" dirty="0" err="1" smtClean="0"/>
              <a:t>gangsters</a:t>
            </a:r>
            <a:r>
              <a:rPr lang="cs-CZ" sz="1200" dirty="0" smtClean="0"/>
              <a:t>_</a:t>
            </a:r>
            <a:r>
              <a:rPr lang="cs-CZ" sz="1200" dirty="0" err="1" smtClean="0"/>
              <a:t>outlaws</a:t>
            </a:r>
            <a:r>
              <a:rPr lang="cs-CZ" sz="1200" dirty="0" smtClean="0"/>
              <a:t>/</a:t>
            </a:r>
            <a:r>
              <a:rPr lang="cs-CZ" sz="1200" dirty="0" err="1" smtClean="0"/>
              <a:t>cops</a:t>
            </a:r>
            <a:r>
              <a:rPr lang="cs-CZ" sz="1200" dirty="0" smtClean="0"/>
              <a:t>_</a:t>
            </a:r>
            <a:r>
              <a:rPr lang="cs-CZ" sz="1200" dirty="0" err="1" smtClean="0"/>
              <a:t>others</a:t>
            </a:r>
            <a:r>
              <a:rPr lang="cs-CZ" sz="1200" dirty="0" smtClean="0"/>
              <a:t>/</a:t>
            </a:r>
            <a:r>
              <a:rPr lang="cs-CZ" sz="1200" dirty="0" err="1" smtClean="0"/>
              <a:t>robert</a:t>
            </a:r>
            <a:r>
              <a:rPr lang="cs-CZ" sz="1200" dirty="0" smtClean="0"/>
              <a:t>_</a:t>
            </a:r>
            <a:r>
              <a:rPr lang="cs-CZ" sz="1200" dirty="0" err="1" smtClean="0"/>
              <a:t>elliott</a:t>
            </a:r>
            <a:r>
              <a:rPr lang="cs-CZ" sz="1200" dirty="0" smtClean="0"/>
              <a:t>/3-1-</a:t>
            </a:r>
            <a:r>
              <a:rPr lang="cs-CZ" sz="1200" dirty="0" err="1" smtClean="0"/>
              <a:t>Executioner</a:t>
            </a:r>
            <a:r>
              <a:rPr lang="cs-CZ" sz="1200" dirty="0" smtClean="0"/>
              <a:t>-</a:t>
            </a:r>
            <a:r>
              <a:rPr lang="cs-CZ" sz="1200" dirty="0" err="1" smtClean="0"/>
              <a:t>with</a:t>
            </a:r>
            <a:r>
              <a:rPr lang="cs-CZ" sz="1200" dirty="0" smtClean="0"/>
              <a:t>-</a:t>
            </a:r>
            <a:r>
              <a:rPr lang="cs-CZ" sz="1200" dirty="0" err="1" smtClean="0"/>
              <a:t>axe.jpg</a:t>
            </a:r>
            <a:r>
              <a:rPr lang="cs-CZ" sz="1200" dirty="0" smtClean="0"/>
              <a:t>&amp;w=200&amp;h=282&amp;</a:t>
            </a:r>
            <a:r>
              <a:rPr lang="cs-CZ" sz="1200" dirty="0" err="1" smtClean="0"/>
              <a:t>ei</a:t>
            </a:r>
            <a:r>
              <a:rPr lang="cs-CZ" sz="1200" dirty="0" smtClean="0"/>
              <a:t>=79TJUMy9CIGWtAaf2YGgAw&amp;zoom=1&amp;</a:t>
            </a:r>
            <a:r>
              <a:rPr lang="cs-CZ" sz="1200" dirty="0" err="1" smtClean="0"/>
              <a:t>iact</a:t>
            </a:r>
            <a:r>
              <a:rPr lang="cs-CZ" sz="1200" dirty="0" smtClean="0"/>
              <a:t>=</a:t>
            </a:r>
            <a:r>
              <a:rPr lang="cs-CZ" sz="1200" dirty="0" err="1" smtClean="0"/>
              <a:t>hc</a:t>
            </a:r>
            <a:r>
              <a:rPr lang="cs-CZ" sz="1200" dirty="0" smtClean="0"/>
              <a:t>&amp;</a:t>
            </a:r>
            <a:r>
              <a:rPr lang="cs-CZ" sz="1200" dirty="0" err="1" smtClean="0"/>
              <a:t>vpx</a:t>
            </a:r>
            <a:r>
              <a:rPr lang="cs-CZ" sz="1200" dirty="0" smtClean="0"/>
              <a:t>=812&amp;</a:t>
            </a:r>
            <a:r>
              <a:rPr lang="cs-CZ" sz="1200" dirty="0" err="1" smtClean="0"/>
              <a:t>vpy</a:t>
            </a:r>
            <a:r>
              <a:rPr lang="cs-CZ" sz="1200" dirty="0" smtClean="0"/>
              <a:t>=83&amp;dur=2433&amp;</a:t>
            </a:r>
            <a:r>
              <a:rPr lang="cs-CZ" sz="1200" dirty="0" err="1" smtClean="0"/>
              <a:t>hovh</a:t>
            </a:r>
            <a:r>
              <a:rPr lang="cs-CZ" sz="1200" dirty="0" smtClean="0"/>
              <a:t>=225&amp;</a:t>
            </a:r>
            <a:r>
              <a:rPr lang="cs-CZ" sz="1200" dirty="0" err="1" smtClean="0"/>
              <a:t>hovw</a:t>
            </a:r>
            <a:r>
              <a:rPr lang="cs-CZ" sz="1200" dirty="0" smtClean="0"/>
              <a:t>=160&amp;</a:t>
            </a:r>
            <a:r>
              <a:rPr lang="cs-CZ" sz="1200" dirty="0" err="1" smtClean="0"/>
              <a:t>tx</a:t>
            </a:r>
            <a:r>
              <a:rPr lang="cs-CZ" sz="1200" dirty="0" smtClean="0">
                <a:hlinkClick r:id="rId7" action="ppaction://hlinkfile"/>
              </a:rPr>
              <a:t>=96&amp;ty=161&amp;</a:t>
            </a:r>
            <a:r>
              <a:rPr lang="cs-CZ" sz="1200" dirty="0" err="1" smtClean="0">
                <a:hlinkClick r:id="rId7" action="ppaction://hlinkfile"/>
              </a:rPr>
              <a:t>sig</a:t>
            </a:r>
            <a:r>
              <a:rPr lang="cs-CZ" sz="1200" dirty="0" smtClean="0">
                <a:hlinkClick r:id="rId7" action="ppaction://hlinkfile"/>
              </a:rPr>
              <a:t>=114654242521839938474&amp;</a:t>
            </a:r>
            <a:r>
              <a:rPr lang="cs-CZ" sz="1200" dirty="0" err="1" smtClean="0">
                <a:hlinkClick r:id="rId7" action="ppaction://hlinkfile"/>
              </a:rPr>
              <a:t>page</a:t>
            </a:r>
            <a:r>
              <a:rPr lang="cs-CZ" sz="1200" dirty="0" smtClean="0">
                <a:hlinkClick r:id="rId7" action="ppaction://hlinkfile"/>
              </a:rPr>
              <a:t>=6&amp;</a:t>
            </a:r>
            <a:r>
              <a:rPr lang="cs-CZ" sz="1200" dirty="0" err="1" smtClean="0">
                <a:hlinkClick r:id="rId7" action="ppaction://hlinkfile"/>
              </a:rPr>
              <a:t>tbnh</a:t>
            </a:r>
            <a:r>
              <a:rPr lang="cs-CZ" sz="1200" dirty="0" smtClean="0">
                <a:hlinkClick r:id="rId7" action="ppaction://hlinkfile"/>
              </a:rPr>
              <a:t>=138&amp;</a:t>
            </a:r>
            <a:r>
              <a:rPr lang="cs-CZ" sz="1200" dirty="0" err="1" smtClean="0">
                <a:hlinkClick r:id="rId7" action="ppaction://hlinkfile"/>
              </a:rPr>
              <a:t>tbnw</a:t>
            </a:r>
            <a:r>
              <a:rPr lang="cs-CZ" sz="1200" dirty="0" smtClean="0">
                <a:hlinkClick r:id="rId7" action="ppaction://hlinkfile"/>
              </a:rPr>
              <a:t>=108&amp;</a:t>
            </a:r>
            <a:r>
              <a:rPr lang="cs-CZ" sz="1200" dirty="0" err="1" smtClean="0">
                <a:hlinkClick r:id="rId7" action="ppaction://hlinkfile"/>
              </a:rPr>
              <a:t>ndsp</a:t>
            </a:r>
            <a:r>
              <a:rPr lang="cs-CZ" sz="1200" dirty="0" smtClean="0">
                <a:hlinkClick r:id="rId7" action="ppaction://hlinkfile"/>
              </a:rPr>
              <a:t>=21&amp;</a:t>
            </a:r>
            <a:r>
              <a:rPr lang="cs-CZ" sz="1200" dirty="0" err="1" smtClean="0">
                <a:hlinkClick r:id="rId7" action="ppaction://hlinkfile"/>
              </a:rPr>
              <a:t>ved</a:t>
            </a:r>
            <a:r>
              <a:rPr lang="cs-CZ" sz="1200" dirty="0" smtClean="0">
                <a:hlinkClick r:id="rId7" action="ppaction://hlinkfile"/>
              </a:rPr>
              <a:t>=1t:429,r:10,s:100,i:34</a:t>
            </a:r>
            <a:endParaRPr lang="cs-CZ" sz="1200" dirty="0" smtClean="0"/>
          </a:p>
          <a:p>
            <a:r>
              <a:rPr lang="cs-CZ" sz="1200" dirty="0" smtClean="0">
                <a:hlinkClick r:id="rId8"/>
              </a:rPr>
              <a:t>http://upload.wikimedia.org/wikipedia/commons/thumb/3/36/Staromestska_mostecka_vez.jpg/359px-Staromestska_mostecka_vez.jpg</a:t>
            </a:r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28596" y="428604"/>
            <a:ext cx="8358246" cy="6000792"/>
          </a:xfrm>
        </p:spPr>
        <p:txBody>
          <a:bodyPr>
            <a:normAutofit/>
          </a:bodyPr>
          <a:lstStyle/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=638&amp;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=WFPNeq6P5d_</a:t>
            </a:r>
            <a:r>
              <a:rPr lang="cs-CZ" sz="1200" dirty="0" err="1" smtClean="0"/>
              <a:t>feM</a:t>
            </a:r>
            <a:r>
              <a:rPr lang="cs-CZ" sz="1200" dirty="0" smtClean="0"/>
              <a:t>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neaktuality.cz</a:t>
            </a:r>
            <a:r>
              <a:rPr lang="cs-CZ" sz="1200" dirty="0" smtClean="0"/>
              <a:t>/</a:t>
            </a:r>
            <a:r>
              <a:rPr lang="cs-CZ" sz="1200" dirty="0" err="1" smtClean="0"/>
              <a:t>zahranici</a:t>
            </a:r>
            <a:r>
              <a:rPr lang="cs-CZ" sz="1200" dirty="0" smtClean="0"/>
              <a:t>/velmoci-podepsaly-</a:t>
            </a:r>
            <a:r>
              <a:rPr lang="cs-CZ" sz="1200" dirty="0" err="1" smtClean="0"/>
              <a:t>vestfalsky</a:t>
            </a:r>
            <a:r>
              <a:rPr lang="cs-CZ" sz="1200" dirty="0" smtClean="0"/>
              <a:t>-</a:t>
            </a:r>
            <a:r>
              <a:rPr lang="cs-CZ" sz="1200" dirty="0" err="1" smtClean="0"/>
              <a:t>mir</a:t>
            </a:r>
            <a:r>
              <a:rPr lang="cs-CZ" sz="1200" dirty="0" smtClean="0"/>
              <a:t>-</a:t>
            </a:r>
            <a:r>
              <a:rPr lang="cs-CZ" sz="1200" dirty="0" err="1" smtClean="0"/>
              <a:t>valka</a:t>
            </a:r>
            <a:r>
              <a:rPr lang="cs-CZ" sz="1200" dirty="0" smtClean="0"/>
              <a:t>-</a:t>
            </a:r>
            <a:r>
              <a:rPr lang="cs-CZ" sz="1200" dirty="0" err="1" smtClean="0"/>
              <a:t>skoncila</a:t>
            </a:r>
            <a:r>
              <a:rPr lang="cs-CZ" sz="1200" dirty="0" smtClean="0"/>
              <a:t>/&amp;</a:t>
            </a:r>
            <a:r>
              <a:rPr lang="cs-CZ" sz="1200" dirty="0" err="1" smtClean="0"/>
              <a:t>docid</a:t>
            </a:r>
            <a:r>
              <a:rPr lang="cs-CZ" sz="1200" dirty="0" smtClean="0"/>
              <a:t>=szSnkSRAbzFe1M&amp;</a:t>
            </a:r>
            <a:r>
              <a:rPr lang="cs-CZ" sz="1200" dirty="0" err="1" smtClean="0"/>
              <a:t>imgurl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neaktuality.cz</a:t>
            </a:r>
            <a:r>
              <a:rPr lang="cs-CZ" sz="1200" dirty="0" smtClean="0"/>
              <a:t>/</a:t>
            </a:r>
            <a:r>
              <a:rPr lang="cs-CZ" sz="1200" dirty="0" err="1" smtClean="0"/>
              <a:t>wp</a:t>
            </a:r>
            <a:r>
              <a:rPr lang="cs-CZ" sz="1200" dirty="0" smtClean="0"/>
              <a:t>-</a:t>
            </a:r>
            <a:r>
              <a:rPr lang="cs-CZ" sz="1200" dirty="0" err="1" smtClean="0"/>
              <a:t>content</a:t>
            </a:r>
            <a:r>
              <a:rPr lang="cs-CZ" sz="1200" dirty="0" smtClean="0"/>
              <a:t>/</a:t>
            </a:r>
            <a:r>
              <a:rPr lang="cs-CZ" sz="1200" dirty="0" err="1" smtClean="0"/>
              <a:t>uploads</a:t>
            </a:r>
            <a:r>
              <a:rPr lang="cs-CZ" sz="1200" dirty="0" smtClean="0"/>
              <a:t>/</a:t>
            </a:r>
            <a:r>
              <a:rPr lang="cs-CZ" sz="1200" dirty="0" err="1" smtClean="0"/>
              <a:t>vestfalskymir.jpg</a:t>
            </a:r>
            <a:r>
              <a:rPr lang="cs-CZ" sz="1200" dirty="0" smtClean="0"/>
              <a:t>&amp;w=800&amp;h=681&amp;</a:t>
            </a:r>
            <a:r>
              <a:rPr lang="cs-CZ" sz="1200" dirty="0" err="1" smtClean="0"/>
              <a:t>ei</a:t>
            </a:r>
            <a:r>
              <a:rPr lang="cs-CZ" sz="1200" dirty="0" smtClean="0"/>
              <a:t>=wNXJUJbtPMeStAaUn4DoCw&amp;zoom=1&amp;</a:t>
            </a:r>
            <a:r>
              <a:rPr lang="cs-CZ" sz="1200" dirty="0" err="1" smtClean="0"/>
              <a:t>iact</a:t>
            </a:r>
            <a:r>
              <a:rPr lang="cs-CZ" sz="1200" dirty="0" smtClean="0"/>
              <a:t>=</a:t>
            </a:r>
            <a:r>
              <a:rPr lang="cs-CZ" sz="1200" dirty="0" err="1" smtClean="0"/>
              <a:t>rc</a:t>
            </a:r>
            <a:r>
              <a:rPr lang="cs-CZ" sz="1200" dirty="0" smtClean="0"/>
              <a:t>&amp;dur=2&amp;</a:t>
            </a:r>
            <a:r>
              <a:rPr lang="cs-CZ" sz="1200" dirty="0" err="1" smtClean="0"/>
              <a:t>sig</a:t>
            </a:r>
            <a:r>
              <a:rPr lang="cs-CZ" sz="1200" dirty="0" smtClean="0"/>
              <a:t>=114654242521839938474&amp;</a:t>
            </a:r>
            <a:r>
              <a:rPr lang="cs-CZ" sz="1200" dirty="0" err="1" smtClean="0"/>
              <a:t>page</a:t>
            </a:r>
            <a:r>
              <a:rPr lang="cs-CZ" sz="1200" dirty="0" smtClean="0"/>
              <a:t>=1&amp;</a:t>
            </a:r>
            <a:r>
              <a:rPr lang="cs-CZ" sz="1200" dirty="0" err="1" smtClean="0"/>
              <a:t>tbnh</a:t>
            </a:r>
            <a:r>
              <a:rPr lang="cs-CZ" sz="1200" dirty="0" smtClean="0"/>
              <a:t>=156&amp;</a:t>
            </a:r>
            <a:r>
              <a:rPr lang="cs-CZ" sz="1200" dirty="0" err="1" smtClean="0"/>
              <a:t>tbnw</a:t>
            </a:r>
            <a:r>
              <a:rPr lang="cs-CZ" sz="1200" dirty="0" smtClean="0"/>
              <a:t>=221&amp;start=0&amp;</a:t>
            </a:r>
            <a:r>
              <a:rPr lang="cs-CZ" sz="1200" dirty="0" err="1" smtClean="0"/>
              <a:t>ndsp</a:t>
            </a:r>
            <a:r>
              <a:rPr lang="cs-CZ" sz="1200" dirty="0" smtClean="0"/>
              <a:t>=16&amp;</a:t>
            </a:r>
            <a:r>
              <a:rPr lang="cs-CZ" sz="1200" dirty="0" err="1" smtClean="0"/>
              <a:t>ved</a:t>
            </a:r>
            <a:r>
              <a:rPr lang="cs-CZ" sz="1200" dirty="0" smtClean="0"/>
              <a:t>=1t:429,r:0,s:0,i:80&amp;</a:t>
            </a:r>
            <a:r>
              <a:rPr lang="cs-CZ" sz="1200" dirty="0" err="1" smtClean="0"/>
              <a:t>tx</a:t>
            </a:r>
            <a:r>
              <a:rPr lang="cs-CZ" sz="1200" dirty="0" smtClean="0"/>
              <a:t>=99&amp;ty=95</a:t>
            </a:r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</a:t>
            </a:r>
            <a:r>
              <a:rPr lang="cs-CZ" sz="1200" dirty="0" err="1" smtClean="0"/>
              <a:t>num</a:t>
            </a:r>
            <a:r>
              <a:rPr lang="cs-CZ" sz="1200" dirty="0" smtClean="0"/>
              <a:t>=10&amp;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=638&amp;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=NCnnhNTGwYPH6M:&amp;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kiralyne.blog.cz/0809/jak-habsburkove-ke-svemu-jmenu-prisli&amp;docid=KvvBjf5igh-WCM&amp;imgurl=http://nd01.jxs.cz/835/752/f91851641b_34344669_o2.jpg&amp;w=359&amp;h=380&amp;ei=_tjJUOjUNYjntQaJ64CwDQ&amp;zoom=1&amp;iact=hc&amp;vpx=663&amp;vpy=74&amp;dur=1186&amp;hovh=231&amp;hovw=218&amp;tx=104&amp;ty=163&amp;sig=114654242521839938474&amp;sqi=2&amp;page=1&amp;tbnh=134&amp;tbnw=145&amp;start=0&amp;ndsp=20&amp;ved=1t:429,r:11,s:0,i</a:t>
            </a:r>
            <a:r>
              <a:rPr lang="cs-CZ" sz="1200" dirty="0" smtClean="0">
                <a:hlinkClick r:id="rId2" action="ppaction://hlinkfile"/>
              </a:rPr>
              <a:t>:140</a:t>
            </a:r>
            <a:endParaRPr lang="cs-CZ" sz="1200" dirty="0" smtClean="0"/>
          </a:p>
          <a:p>
            <a:r>
              <a:rPr lang="cs-CZ" sz="1200" dirty="0" smtClean="0">
                <a:hlinkClick r:id="rId3"/>
              </a:rPr>
              <a:t>http://upload.wikimedia.org/wikipedia/commons/thumb/0/0e/Battle_of_White_Mountain.jpg/596px-Battle_of_White_Mountain.jpg</a:t>
            </a:r>
            <a:endParaRPr lang="cs-CZ" sz="1200" dirty="0" smtClean="0"/>
          </a:p>
          <a:p>
            <a:r>
              <a:rPr lang="cs-CZ" sz="1200" dirty="0" smtClean="0">
                <a:hlinkClick r:id="rId4"/>
              </a:rPr>
              <a:t>http://upload.wikimedia.org/wikipedia/commons/thumb/8/89/Hinrichtung_auf_dem_Altst%C3%A4dter_Ring.JPG/640px-Hinrichtung_auf_dem_Altst%C3%A4dter_Ring.JPG</a:t>
            </a:r>
            <a:endParaRPr lang="cs-CZ" sz="1200" dirty="0" smtClean="0"/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</a:t>
            </a:r>
            <a:r>
              <a:rPr lang="cs-CZ" sz="1200" dirty="0" err="1" smtClean="0"/>
              <a:t>num</a:t>
            </a:r>
            <a:r>
              <a:rPr lang="cs-CZ" sz="1200" dirty="0" smtClean="0"/>
              <a:t>=10&amp;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=638&amp;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=9uq9AiXIbdMC8M:&amp;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slavin.wz.cz</a:t>
            </a:r>
            <a:r>
              <a:rPr lang="cs-CZ" sz="1200" dirty="0" smtClean="0"/>
              <a:t>/texty.</a:t>
            </a:r>
            <a:r>
              <a:rPr lang="cs-CZ" sz="1200" dirty="0" err="1" smtClean="0"/>
              <a:t>htm</a:t>
            </a:r>
            <a:r>
              <a:rPr lang="cs-CZ" sz="1200" dirty="0" smtClean="0"/>
              <a:t>&amp;</a:t>
            </a:r>
            <a:r>
              <a:rPr lang="cs-CZ" sz="1200" dirty="0" err="1" smtClean="0"/>
              <a:t>docid</a:t>
            </a:r>
            <a:r>
              <a:rPr lang="cs-CZ" sz="1200" dirty="0" smtClean="0"/>
              <a:t>=uT8qfLo6WBNwaM&amp;</a:t>
            </a:r>
            <a:r>
              <a:rPr lang="cs-CZ" sz="1200" dirty="0" err="1" smtClean="0"/>
              <a:t>imgurl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slavin.wz.cz</a:t>
            </a:r>
            <a:r>
              <a:rPr lang="cs-CZ" sz="1200" dirty="0" smtClean="0"/>
              <a:t>/</a:t>
            </a:r>
            <a:r>
              <a:rPr lang="cs-CZ" sz="1200" dirty="0" err="1" smtClean="0"/>
              <a:t>images</a:t>
            </a:r>
            <a:r>
              <a:rPr lang="cs-CZ" sz="1200" dirty="0" smtClean="0"/>
              <a:t>/</a:t>
            </a:r>
            <a:r>
              <a:rPr lang="cs-CZ" sz="1200" dirty="0" err="1" smtClean="0"/>
              <a:t>Mydlar.jpeg</a:t>
            </a:r>
            <a:r>
              <a:rPr lang="cs-CZ" sz="1200" dirty="0" smtClean="0"/>
              <a:t>&amp;w=146&amp;h=346&amp;</a:t>
            </a:r>
            <a:r>
              <a:rPr lang="cs-CZ" sz="1200" dirty="0" err="1" smtClean="0"/>
              <a:t>ei</a:t>
            </a:r>
            <a:r>
              <a:rPr lang="cs-CZ" sz="1200" dirty="0" smtClean="0"/>
              <a:t>=G9rJUNP0H4fKswaBtoGwDw&amp;zoom=1&amp;</a:t>
            </a:r>
            <a:r>
              <a:rPr lang="cs-CZ" sz="1200" dirty="0" err="1" smtClean="0"/>
              <a:t>iact</a:t>
            </a:r>
            <a:r>
              <a:rPr lang="cs-CZ" sz="1200" dirty="0" smtClean="0"/>
              <a:t>=</a:t>
            </a:r>
            <a:r>
              <a:rPr lang="cs-CZ" sz="1200" dirty="0" err="1" smtClean="0"/>
              <a:t>hc</a:t>
            </a:r>
            <a:r>
              <a:rPr lang="cs-CZ" sz="1200" dirty="0" smtClean="0"/>
              <a:t>&amp;</a:t>
            </a:r>
            <a:r>
              <a:rPr lang="cs-CZ" sz="1200" dirty="0" err="1" smtClean="0"/>
              <a:t>vpx</a:t>
            </a:r>
            <a:r>
              <a:rPr lang="cs-CZ" sz="1200" dirty="0" smtClean="0"/>
              <a:t>=743&amp;</a:t>
            </a:r>
            <a:r>
              <a:rPr lang="cs-CZ" sz="1200" dirty="0" err="1" smtClean="0"/>
              <a:t>vpy</a:t>
            </a:r>
            <a:r>
              <a:rPr lang="cs-CZ" sz="1200" dirty="0" smtClean="0"/>
              <a:t>=244&amp;dur=1829&amp;</a:t>
            </a:r>
            <a:r>
              <a:rPr lang="cs-CZ" sz="1200" dirty="0" err="1" smtClean="0"/>
              <a:t>hovh</a:t>
            </a:r>
            <a:r>
              <a:rPr lang="cs-CZ" sz="1200" dirty="0" smtClean="0"/>
              <a:t>=276&amp;</a:t>
            </a:r>
            <a:r>
              <a:rPr lang="cs-CZ" sz="1200" dirty="0" err="1" smtClean="0"/>
              <a:t>hovw</a:t>
            </a:r>
            <a:r>
              <a:rPr lang="cs-CZ" sz="1200" dirty="0" smtClean="0"/>
              <a:t>=116&amp;</a:t>
            </a:r>
            <a:r>
              <a:rPr lang="cs-CZ" sz="1200" dirty="0" err="1" smtClean="0"/>
              <a:t>tx</a:t>
            </a:r>
            <a:r>
              <a:rPr lang="cs-CZ" sz="1200" dirty="0" smtClean="0"/>
              <a:t>=79&amp;ty=171&amp;</a:t>
            </a:r>
            <a:r>
              <a:rPr lang="cs-CZ" sz="1200" dirty="0" err="1" smtClean="0"/>
              <a:t>sig</a:t>
            </a:r>
            <a:r>
              <a:rPr lang="cs-CZ" sz="1200" dirty="0" smtClean="0"/>
              <a:t>=114654242521839938474&amp;</a:t>
            </a:r>
            <a:r>
              <a:rPr lang="cs-CZ" sz="1200" dirty="0" err="1" smtClean="0"/>
              <a:t>sqi</a:t>
            </a:r>
            <a:r>
              <a:rPr lang="cs-CZ" sz="1200" dirty="0" smtClean="0"/>
              <a:t>=2&amp;</a:t>
            </a:r>
            <a:r>
              <a:rPr lang="cs-CZ" sz="1200" dirty="0" err="1" smtClean="0"/>
              <a:t>page</a:t>
            </a:r>
            <a:r>
              <a:rPr lang="cs-CZ" sz="1200" dirty="0" smtClean="0"/>
              <a:t>=1&amp;</a:t>
            </a:r>
            <a:r>
              <a:rPr lang="cs-CZ" sz="1200" dirty="0" err="1" smtClean="0"/>
              <a:t>tbnh</a:t>
            </a:r>
            <a:r>
              <a:rPr lang="cs-CZ" sz="1200" dirty="0" smtClean="0"/>
              <a:t>=167&amp;</a:t>
            </a:r>
            <a:r>
              <a:rPr lang="cs-CZ" sz="1200" dirty="0" err="1" smtClean="0"/>
              <a:t>tbnw</a:t>
            </a:r>
            <a:r>
              <a:rPr lang="cs-CZ" sz="1200" dirty="0" smtClean="0"/>
              <a:t>=90&amp;start=0&amp;</a:t>
            </a:r>
            <a:r>
              <a:rPr lang="cs-CZ" sz="1200" dirty="0" err="1" smtClean="0"/>
              <a:t>ndsp</a:t>
            </a:r>
            <a:r>
              <a:rPr lang="cs-CZ" sz="1200" dirty="0" smtClean="0"/>
              <a:t>=17&amp;</a:t>
            </a:r>
            <a:r>
              <a:rPr lang="cs-CZ" sz="1200" dirty="0" err="1" smtClean="0"/>
              <a:t>ved</a:t>
            </a:r>
            <a:r>
              <a:rPr lang="cs-CZ" sz="1200" dirty="0" smtClean="0"/>
              <a:t>=1t:429,r:10,s:0,i:110</a:t>
            </a:r>
          </a:p>
          <a:p>
            <a:r>
              <a:rPr lang="cs-CZ" sz="1200" dirty="0" smtClean="0">
                <a:hlinkClick r:id="rId5"/>
              </a:rPr>
              <a:t>http://upload.wikimedia.org/wikipedia/commons/thumb/1/1c/Helst%2C_Peace_of_M%C3%BCnster.jpg/640px-Helst%2C_Peace_of_M%C3%BCnster.jpg</a:t>
            </a:r>
            <a:endParaRPr lang="cs-CZ" sz="1200" dirty="0" smtClean="0"/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</a:t>
            </a:r>
            <a:r>
              <a:rPr lang="cs-CZ" sz="1200" dirty="0" err="1" smtClean="0"/>
              <a:t>num</a:t>
            </a:r>
            <a:r>
              <a:rPr lang="cs-CZ" sz="1200" dirty="0" smtClean="0"/>
              <a:t>=10&amp;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=638&amp;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=2eLYcJ3MRm7bMM:&amp;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pattayajungle.com</a:t>
            </a:r>
            <a:r>
              <a:rPr lang="cs-CZ" sz="1200" dirty="0" smtClean="0"/>
              <a:t>/</a:t>
            </a:r>
            <a:r>
              <a:rPr lang="cs-CZ" sz="1200" dirty="0" err="1" smtClean="0"/>
              <a:t>hash</a:t>
            </a:r>
            <a:r>
              <a:rPr lang="cs-CZ" sz="1200" dirty="0" smtClean="0"/>
              <a:t>_</a:t>
            </a:r>
            <a:r>
              <a:rPr lang="cs-CZ" sz="1200" dirty="0" err="1" smtClean="0"/>
              <a:t>news</a:t>
            </a:r>
            <a:r>
              <a:rPr lang="cs-CZ" sz="1200" dirty="0" smtClean="0"/>
              <a:t>_</a:t>
            </a:r>
            <a:r>
              <a:rPr lang="cs-CZ" sz="1200" dirty="0" err="1" smtClean="0"/>
              <a:t>new.html</a:t>
            </a:r>
            <a:r>
              <a:rPr lang="cs-CZ" sz="1200" dirty="0" smtClean="0"/>
              <a:t>&amp;</a:t>
            </a:r>
            <a:r>
              <a:rPr lang="cs-CZ" sz="1200" dirty="0" err="1" smtClean="0"/>
              <a:t>docid</a:t>
            </a:r>
            <a:r>
              <a:rPr lang="cs-CZ" sz="1200" dirty="0" smtClean="0"/>
              <a:t>=N7OKct1eWio7tM&amp;</a:t>
            </a:r>
            <a:r>
              <a:rPr lang="cs-CZ" sz="1200" dirty="0" err="1" smtClean="0"/>
              <a:t>imgurl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pattayajungle.com</a:t>
            </a:r>
            <a:r>
              <a:rPr lang="cs-CZ" sz="1200" dirty="0" smtClean="0"/>
              <a:t>/</a:t>
            </a:r>
            <a:r>
              <a:rPr lang="cs-CZ" sz="1200" dirty="0" err="1" smtClean="0"/>
              <a:t>images</a:t>
            </a:r>
            <a:r>
              <a:rPr lang="cs-CZ" sz="1200" dirty="0" smtClean="0"/>
              <a:t>/sad-</a:t>
            </a:r>
            <a:r>
              <a:rPr lang="cs-CZ" sz="1200" dirty="0" err="1" smtClean="0"/>
              <a:t>smiley.jpg</a:t>
            </a:r>
            <a:r>
              <a:rPr lang="cs-CZ" sz="1200" dirty="0" smtClean="0"/>
              <a:t>&amp;w=256&amp;h=256&amp;</a:t>
            </a:r>
            <a:r>
              <a:rPr lang="cs-CZ" sz="1200" dirty="0" err="1" smtClean="0"/>
              <a:t>ei</a:t>
            </a:r>
            <a:r>
              <a:rPr lang="cs-CZ" sz="1200" dirty="0" smtClean="0"/>
              <a:t>=vtrJULzcDM3itQb3q4GgCQ&amp;zoom=1&amp;</a:t>
            </a:r>
            <a:r>
              <a:rPr lang="cs-CZ" sz="1200" dirty="0" err="1" smtClean="0"/>
              <a:t>iact</a:t>
            </a:r>
            <a:r>
              <a:rPr lang="cs-CZ" sz="1200" dirty="0" smtClean="0"/>
              <a:t>=</a:t>
            </a:r>
            <a:r>
              <a:rPr lang="cs-CZ" sz="1200" dirty="0" err="1" smtClean="0"/>
              <a:t>hc</a:t>
            </a:r>
            <a:r>
              <a:rPr lang="cs-CZ" sz="1200" dirty="0" smtClean="0"/>
              <a:t>&amp;</a:t>
            </a:r>
            <a:r>
              <a:rPr lang="cs-CZ" sz="1200" dirty="0" err="1" smtClean="0"/>
              <a:t>vpx</a:t>
            </a:r>
            <a:r>
              <a:rPr lang="cs-CZ" sz="1200" dirty="0" smtClean="0"/>
              <a:t>=8&amp;</a:t>
            </a:r>
            <a:r>
              <a:rPr lang="cs-CZ" sz="1200" dirty="0" err="1" smtClean="0"/>
              <a:t>vpy</a:t>
            </a:r>
            <a:r>
              <a:rPr lang="cs-CZ" sz="1200" dirty="0" smtClean="0"/>
              <a:t>=284&amp;dur=1512&amp;</a:t>
            </a:r>
            <a:r>
              <a:rPr lang="cs-CZ" sz="1200" dirty="0" err="1" smtClean="0"/>
              <a:t>hovh</a:t>
            </a:r>
            <a:r>
              <a:rPr lang="cs-CZ" sz="1200" dirty="0" smtClean="0"/>
              <a:t>=204&amp;</a:t>
            </a:r>
            <a:r>
              <a:rPr lang="cs-CZ" sz="1200" dirty="0" err="1" smtClean="0"/>
              <a:t>hovw</a:t>
            </a:r>
            <a:r>
              <a:rPr lang="cs-CZ" sz="1200" dirty="0" smtClean="0"/>
              <a:t>=204&amp;</a:t>
            </a:r>
            <a:r>
              <a:rPr lang="cs-CZ" sz="1200" dirty="0" err="1" smtClean="0"/>
              <a:t>tx</a:t>
            </a:r>
            <a:r>
              <a:rPr lang="cs-CZ" sz="1200" dirty="0" smtClean="0"/>
              <a:t>=78&amp;ty=129&amp;</a:t>
            </a:r>
            <a:r>
              <a:rPr lang="cs-CZ" sz="1200" dirty="0" err="1" smtClean="0"/>
              <a:t>sig</a:t>
            </a:r>
            <a:r>
              <a:rPr lang="cs-CZ" sz="1200" dirty="0" smtClean="0"/>
              <a:t>=114654242521839938474&amp;</a:t>
            </a:r>
            <a:r>
              <a:rPr lang="cs-CZ" sz="1200" dirty="0" err="1" smtClean="0"/>
              <a:t>sqi</a:t>
            </a:r>
            <a:r>
              <a:rPr lang="cs-CZ" sz="1200" dirty="0" smtClean="0"/>
              <a:t>=2&amp;</a:t>
            </a:r>
            <a:r>
              <a:rPr lang="cs-CZ" sz="1200" dirty="0" err="1" smtClean="0"/>
              <a:t>page</a:t>
            </a:r>
            <a:r>
              <a:rPr lang="cs-CZ" sz="1200" dirty="0" smtClean="0"/>
              <a:t>=1&amp;</a:t>
            </a:r>
            <a:r>
              <a:rPr lang="cs-CZ" sz="1200" dirty="0" err="1" smtClean="0"/>
              <a:t>tbnh</a:t>
            </a:r>
            <a:r>
              <a:rPr lang="cs-CZ" sz="1200" dirty="0" smtClean="0"/>
              <a:t>=144&amp;</a:t>
            </a:r>
            <a:r>
              <a:rPr lang="cs-CZ" sz="1200" dirty="0" err="1" smtClean="0"/>
              <a:t>tbnw</a:t>
            </a:r>
            <a:r>
              <a:rPr lang="cs-CZ" sz="1200" dirty="0" smtClean="0"/>
              <a:t>=148&amp;start=0&amp;</a:t>
            </a:r>
            <a:r>
              <a:rPr lang="cs-CZ" sz="1200" dirty="0" err="1" smtClean="0"/>
              <a:t>ndsp</a:t>
            </a:r>
            <a:r>
              <a:rPr lang="cs-CZ" sz="1200" dirty="0" smtClean="0"/>
              <a:t>=19&amp;</a:t>
            </a:r>
            <a:r>
              <a:rPr lang="cs-CZ" sz="1200" dirty="0" err="1" smtClean="0"/>
              <a:t>ved</a:t>
            </a:r>
            <a:r>
              <a:rPr lang="cs-CZ" sz="1200" dirty="0" smtClean="0"/>
              <a:t>=1t:429,r:6,s:0,i:98</a:t>
            </a:r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866" name="Picture 2" descr="http://www.pattayajungle.com/images/sad-smiley.jpg">
            <a:hlinkClick r:id="" action="ppaction://hlinkshowjump?jump=lastslideviewed" highlightClick="1"/>
          </p:cNvPr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43042" y="1428736"/>
            <a:ext cx="3143272" cy="3143272"/>
          </a:xfrm>
          <a:prstGeom prst="rect">
            <a:avLst/>
          </a:prstGeom>
          <a:noFill/>
        </p:spPr>
      </p:pic>
      <p:sp>
        <p:nvSpPr>
          <p:cNvPr id="5" name="TextovéPole 4">
            <a:hlinkClick r:id="" action="ppaction://hlinkshowjump?jump=lastslideviewed" highlightClick="1"/>
          </p:cNvPr>
          <p:cNvSpPr txBox="1"/>
          <p:nvPr/>
        </p:nvSpPr>
        <p:spPr>
          <a:xfrm>
            <a:off x="5857884" y="3500438"/>
            <a:ext cx="245407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Špatně !!!</a:t>
            </a:r>
            <a:endParaRPr lang="cs-CZ" sz="4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112</TotalTime>
  <Words>400</Words>
  <Application>Microsoft Office PowerPoint</Application>
  <PresentationFormat>Předvádění na obrazovce (4:3)</PresentationFormat>
  <Paragraphs>58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Motiv systému Office</vt:lpstr>
      <vt:lpstr>Snímek 1</vt:lpstr>
      <vt:lpstr>BÍLÁ HORA A TŘICETILETÁ VÁLKA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Rodina</cp:lastModifiedBy>
  <cp:revision>3</cp:revision>
  <dcterms:created xsi:type="dcterms:W3CDTF">2012-09-13T16:41:08Z</dcterms:created>
  <dcterms:modified xsi:type="dcterms:W3CDTF">2013-01-21T20:02:28Z</dcterms:modified>
</cp:coreProperties>
</file>