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42442"/>
    <a:srgbClr val="EE0C2C"/>
    <a:srgbClr val="B30921"/>
    <a:srgbClr val="F8788A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39" autoAdjust="0"/>
    <p:restoredTop sz="94660"/>
  </p:normalViewPr>
  <p:slideViewPr>
    <p:cSldViewPr>
      <p:cViewPr>
        <p:scale>
          <a:sx n="76" d="100"/>
          <a:sy n="76" d="100"/>
        </p:scale>
        <p:origin x="-33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5AA08-479C-4866-A5BA-EE69FABB7E2D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E2085B-9177-42C4-AC55-50847DE70C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650D5-F97F-4388-ACD6-17A37B0375F4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37CE3-6933-495C-8544-00B11D6DEB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5681F-30E5-4222-B953-984020DA7B55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863EB3-4064-4036-A01B-968C5C373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650EA5-737B-47D1-9EC8-02AE113D3376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1CE04-9DFB-4535-B1C3-802E37DD6B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9C813-D0FA-402D-941A-72E98AF89E53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DDBF2-FC65-487C-BBF9-BEA5ADB6D2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E3F50-6BA7-4775-89C3-2800538F0DBB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0BCC4-A348-4829-AFE2-BEF5D23760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20171-BF80-4239-B509-26B5B244ABAC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ED77A-90C9-4AEB-AB4C-5744C10D7E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B0DFF-159B-48D3-B620-259A2C893A3D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A442DD-C1E0-48D0-87A0-33D68FBAC6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585E73-6F03-4538-B72B-87CDFBE2C456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81A44-3A09-476A-A49D-28C7488BDF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7EBBB-8BBD-482D-A425-F2EA5E734A89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13B8D-A2C9-4AE8-9C13-ACFC3D6350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2FE16E-3CA8-4708-9769-E7AA3A358666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786FB-86A4-41DA-B3AE-8E5E669F01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24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124D4E7-287C-4EDD-B730-1061232F36CC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5F9034E-7185-455B-959A-4989FA225F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:14,s:0,i:124&amp;tx=156&amp;ty=84" TargetMode="External"/><Relationship Id="rId2" Type="http://schemas.openxmlformats.org/officeDocument/2006/relationships/hyperlink" Target="http://cs.wikipedia.org/wiki/Soubor:Flag_of_Prague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a/a4/Touristenmassen_auf_der_Karlsbr%C3%BCcke.jpg/640px-Touristenmassen_auf_der_Karlsbr%C3%BCcke.jpg" TargetMode="External"/><Relationship Id="rId5" Type="http://schemas.openxmlformats.org/officeDocument/2006/relationships/hyperlink" Target="http://upload.wikimedia.org/wikipedia/commons/thumb/b/b0/PragueCityscape.JPG/640px-PragueCityscape.JPG" TargetMode="External"/><Relationship Id="rId4" Type="http://schemas.openxmlformats.org/officeDocument/2006/relationships/hyperlink" Target="http://upload.wikimedia.org/wikipedia/commons/thumb/2/2c/Praha_od_Horom%C4%9B%C5%99ic.jpg/640px-Praha_od_Horom%C4%9B%C5%99ic.jpg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83,s:0,i:386" TargetMode="External"/><Relationship Id="rId3" Type="http://schemas.openxmlformats.org/officeDocument/2006/relationships/hyperlink" Target="http://upload.wikimedia.org/wikipedia/commons/thumb/a/ac/Hradcany_soumrak_9963.JPG/640px-Hradcany_soumrak_9963.JPG" TargetMode="External"/><Relationship Id="rId7" Type="http://schemas.openxmlformats.org/officeDocument/2006/relationships/hyperlink" Target="http://www.panoramio.com/photo/39776300" TargetMode="External"/><Relationship Id="rId2" Type="http://schemas.openxmlformats.org/officeDocument/2006/relationships/hyperlink" Target="&amp;tbnh=138&amp;tbnw=220&amp;start=0&amp;ndsp=15&amp;ved=1t:429,r:11,s:0,i:17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7/7c/Mala_strana.JPG/640px-Mala_strana.JPG" TargetMode="External"/><Relationship Id="rId5" Type="http://schemas.openxmlformats.org/officeDocument/2006/relationships/hyperlink" Target="http://upload.wikimedia.org/wikipedia/commons/thumb/3/33/Bazilika_Svat%C3%A9ho_Ji%C5%99%C3%AD_-_vstup.jpg/640px-Bazilika_Svat%C3%A9ho_Ji%C5%99%C3%AD_-_vstup.jpg" TargetMode="External"/><Relationship Id="rId4" Type="http://schemas.openxmlformats.org/officeDocument/2006/relationships/hyperlink" Target="http://upload.wikimedia.org/wikipedia/commons/thumb/1/10/Prague_-_Zlata_ulicka.jpg/640px-Prague_-_Zlata_ulicka.jpg" TargetMode="External"/><Relationship Id="rId9" Type="http://schemas.openxmlformats.org/officeDocument/2006/relationships/hyperlink" Target="&amp;hovw=275&amp;tx=165&amp;ty=107&amp;sig=114654242521839938474&amp;page=1&amp;tbnh=142&amp;tbnw=196&amp;start=0&amp;ndsp=15&amp;ved=1t:429,r:8,s:0,i:130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etrinObservationTower.jpg" TargetMode="External"/><Relationship Id="rId3" Type="http://schemas.openxmlformats.org/officeDocument/2006/relationships/hyperlink" Target="http://cs.wikipedia.org/wiki/Soubor:Prazsky_orloj_celkovy_pohled.jpg" TargetMode="External"/><Relationship Id="rId7" Type="http://schemas.openxmlformats.org/officeDocument/2006/relationships/hyperlink" Target="http://cs.wikipedia.org/wiki/Soubor:Narodni_muzeum.jpg" TargetMode="External"/><Relationship Id="rId2" Type="http://schemas.openxmlformats.org/officeDocument/2006/relationships/hyperlink" Target="http://upload.wikimedia.org/wikipedia/commons/thumb/4/40/Prag_Altstaedter_Ring_rathaus.jpg/536px-Prag_Altstaedter_Ring_rathau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2/21/Peter_Stehlik_2011.07.29_A.jpg/640px-Peter_Stehlik_2011.07.29_A.jpg" TargetMode="External"/><Relationship Id="rId11" Type="http://schemas.openxmlformats.org/officeDocument/2006/relationships/hyperlink" Target="http://i3.cn.cz/14/1293122924_008.jpg" TargetMode="External"/><Relationship Id="rId5" Type="http://schemas.openxmlformats.org/officeDocument/2006/relationships/hyperlink" Target="http://upload.wikimedia.org/wikipedia/commons/thumb/e/e4/Narodni_divadlo_v_noci.jpg/640px-Narodni_divadlo_v_noci.jpg" TargetMode="External"/><Relationship Id="rId10" Type="http://schemas.openxmlformats.org/officeDocument/2006/relationships/hyperlink" Target="280" TargetMode="External"/><Relationship Id="rId4" Type="http://schemas.openxmlformats.org/officeDocument/2006/relationships/hyperlink" Target="http://upload.wikimedia.org/wikipedia/commons/thumb/5/59/T%C3%BDnsk%C3%BD_chr%C3%A1m_z_Orloje.JPG/576px-T%C3%BDnsk%C3%BD_chr%C3%A1m_z_Orloje.JPG" TargetMode="External"/><Relationship Id="rId9" Type="http://schemas.openxmlformats.org/officeDocument/2006/relationships/hyperlink" Target="http://upload.wikimedia.org/wikipedia/commons/thumb/c/cf/Slavin_Vysehrad_Cemetery_Prague_CZ_777.jpg/640px-Slavin_Vysehrad_Cemetery_Prague_CZ_777.jpg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Praha,_Katedr%C3%A1la,_JV_01.jpg" TargetMode="External"/><Relationship Id="rId7" Type="http://schemas.openxmlformats.org/officeDocument/2006/relationships/hyperlink" Target="=61&amp;ty=68" TargetMode="External"/><Relationship Id="rId2" Type="http://schemas.openxmlformats.org/officeDocument/2006/relationships/hyperlink" Target=":429,r:16,s:0,i:20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Wenceslaus_I_Duke_of_Bohemia_equestrian_statue_in_Prague_3.jpg" TargetMode="External"/><Relationship Id="rId5" Type="http://schemas.openxmlformats.org/officeDocument/2006/relationships/hyperlink" Target="http://en.wikipedia.org/wiki/File:Parn%C3%ADk_Vy%C5%A1ehrad_pod_Vy%C5%A1ehradem.jpg" TargetMode="External"/><Relationship Id="rId4" Type="http://schemas.openxmlformats.org/officeDocument/2006/relationships/hyperlink" Target="&amp;ty=137&amp;sig=114654242521839938474&amp;page=1&amp;tbnh=143&amp;tbnw=183&amp;start=0&amp;ndsp=15&amp;ved=1t:429,r:11,s:0,i:191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</a:t>
            </a:r>
            <a:r>
              <a:rPr lang="cs-CZ" b="1" smtClean="0">
                <a:latin typeface="Garamond" pitchFamily="18" charset="0"/>
                <a:cs typeface="Times New Roman" pitchFamily="18" charset="0"/>
              </a:rPr>
              <a:t>: </a:t>
            </a:r>
            <a:r>
              <a:rPr lang="cs-CZ" i="1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smtClean="0">
                <a:latin typeface="Garamond" pitchFamily="18" charset="0"/>
              </a:rPr>
              <a:t>04_38_Prvouka_Praha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Prezentace seznamuje se základní charakteristikou  Prahy. Slouží </a:t>
            </a:r>
            <a:r>
              <a:rPr lang="cs-CZ" smtClean="0">
                <a:latin typeface="Garamond" pitchFamily="18" charset="0"/>
                <a:cs typeface="Times New Roman" pitchFamily="18" charset="0"/>
              </a:rPr>
              <a:t>k </a:t>
            </a:r>
            <a:r>
              <a:rPr lang="cs-CZ" smtClean="0">
                <a:latin typeface="Garamond" pitchFamily="18" charset="0"/>
                <a:cs typeface="Times New Roman" pitchFamily="18" charset="0"/>
              </a:rPr>
              <a:t>základnímu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786058"/>
            <a:ext cx="7772400" cy="1470025"/>
          </a:xfrm>
        </p:spPr>
        <p:txBody>
          <a:bodyPr/>
          <a:lstStyle/>
          <a:p>
            <a:r>
              <a:rPr lang="cs-CZ" dirty="0" smtClean="0"/>
              <a:t>PRAHA</a:t>
            </a:r>
            <a:endParaRPr lang="cs-CZ" dirty="0"/>
          </a:p>
        </p:txBody>
      </p:sp>
      <p:pic>
        <p:nvPicPr>
          <p:cNvPr id="30724" name="Picture 4" descr="Soubor:Flag of Pragu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5000636"/>
            <a:ext cx="1930033" cy="1285884"/>
          </a:xfrm>
          <a:prstGeom prst="rect">
            <a:avLst/>
          </a:prstGeom>
          <a:noFill/>
        </p:spPr>
      </p:pic>
      <p:pic>
        <p:nvPicPr>
          <p:cNvPr id="30726" name="Picture 6" descr="Soubor:Praha CoA CZ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214290"/>
            <a:ext cx="2714644" cy="26521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429684" cy="614366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Matka měst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Stověžatá Praha</a:t>
            </a:r>
          </a:p>
          <a:p>
            <a:endParaRPr lang="cs-CZ" dirty="0"/>
          </a:p>
        </p:txBody>
      </p:sp>
      <p:pic>
        <p:nvPicPr>
          <p:cNvPr id="29702" name="Picture 6" descr="http://i.idnes.cz/08/071/cl6/MIA24392d_pro7203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428604"/>
            <a:ext cx="4500594" cy="3000397"/>
          </a:xfrm>
          <a:prstGeom prst="rect">
            <a:avLst/>
          </a:prstGeom>
          <a:noFill/>
        </p:spPr>
      </p:pic>
      <p:pic>
        <p:nvPicPr>
          <p:cNvPr id="29704" name="Picture 8" descr="http://files.prahajinak.webnode.cz/200000001-127b7137b8/panorama%2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3857628"/>
            <a:ext cx="6438900" cy="23526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www.podrobne.cz/img/mapa-pra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2643182"/>
            <a:ext cx="5152250" cy="3924298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501122" cy="642942"/>
          </a:xfrm>
        </p:spPr>
        <p:txBody>
          <a:bodyPr/>
          <a:lstStyle/>
          <a:p>
            <a:r>
              <a:rPr lang="cs-CZ" dirty="0" smtClean="0"/>
              <a:t>Hlavní město České republiky</a:t>
            </a:r>
          </a:p>
        </p:txBody>
      </p:sp>
      <p:sp>
        <p:nvSpPr>
          <p:cNvPr id="4" name="Obdélník 3"/>
          <p:cNvSpPr/>
          <p:nvPr/>
        </p:nvSpPr>
        <p:spPr>
          <a:xfrm>
            <a:off x="357158" y="857232"/>
            <a:ext cx="792961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Počet obyvatel 1 250 000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7158" y="1359274"/>
            <a:ext cx="878684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Skládá se z 10 částí – např. Hradčany, 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453547" y="2415597"/>
            <a:ext cx="34040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Vinohrady, Žižkov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428596" y="1857364"/>
            <a:ext cx="85739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Vyšehrad, Staré Město, Nové Město, Smíchov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7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14290"/>
            <a:ext cx="8358246" cy="635798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Leží ve středních Čechách.</a:t>
            </a:r>
          </a:p>
          <a:p>
            <a:pPr>
              <a:buNone/>
            </a:pPr>
            <a:r>
              <a:rPr lang="cs-CZ" dirty="0" smtClean="0"/>
              <a:t>Povrch není členitý. Rozkládá se v pražské plošině.</a:t>
            </a:r>
            <a:endParaRPr lang="cs-CZ" dirty="0"/>
          </a:p>
        </p:txBody>
      </p:sp>
      <p:pic>
        <p:nvPicPr>
          <p:cNvPr id="27650" name="Picture 2" descr="http://upload.wikimedia.org/wikipedia/commons/thumb/2/2c/Praha_od_Horom%C4%9B%C5%99ic.jpg/640px-Praha_od_Horom%C4%9B%C5%99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1928802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429684" cy="6072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Prahou protéká řeka Vltava</a:t>
            </a:r>
            <a:endParaRPr lang="cs-CZ" dirty="0"/>
          </a:p>
        </p:txBody>
      </p:sp>
      <p:pic>
        <p:nvPicPr>
          <p:cNvPr id="26626" name="Picture 2" descr="http://upload.wikimedia.org/wikipedia/commons/thumb/b/b0/PragueCityscape.JPG/640px-PragueCityscap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428736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86808" cy="614366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Pěstují se květiny a zelenina.</a:t>
            </a:r>
          </a:p>
          <a:p>
            <a:pPr>
              <a:buNone/>
            </a:pPr>
            <a:r>
              <a:rPr lang="cs-CZ" dirty="0" smtClean="0"/>
              <a:t>Velký význam má cestovní ruch, potravinářský a strojírenský průmysl.</a:t>
            </a:r>
            <a:endParaRPr lang="cs-CZ" dirty="0"/>
          </a:p>
        </p:txBody>
      </p:sp>
      <p:pic>
        <p:nvPicPr>
          <p:cNvPr id="25602" name="Picture 2" descr="http://upload.wikimedia.org/wikipedia/commons/thumb/a/a4/Touristenmassen_auf_der_Karlsbr%C3%BCcke.jpg/640px-Touristenmassen_auf_der_Karlsbr%C3%BCck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2143116"/>
            <a:ext cx="4143404" cy="3107553"/>
          </a:xfrm>
          <a:prstGeom prst="rect">
            <a:avLst/>
          </a:prstGeom>
          <a:noFill/>
        </p:spPr>
      </p:pic>
      <p:pic>
        <p:nvPicPr>
          <p:cNvPr id="25606" name="Picture 6" descr="http://www.flightglobal.com/blogs/aircraft-pictures/assets_c/2009/05/L-159%20-%20Aero%20Vodochody-thumb-450x299-3647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2214554"/>
            <a:ext cx="3071802" cy="2041042"/>
          </a:xfrm>
          <a:prstGeom prst="rect">
            <a:avLst/>
          </a:prstGeom>
          <a:noFill/>
        </p:spPr>
      </p:pic>
      <p:pic>
        <p:nvPicPr>
          <p:cNvPr id="25612" name="Picture 12" descr="http://www.magazinzahrada.cz/uploads/gallery2/kvetiny-podle-horoskopu-jaka-je-ta-vase/kvetiny-podle-horoskopu-jaka-je-ta-vase-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6446" y="4929198"/>
            <a:ext cx="2509810" cy="15036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MÍSTA PRAHY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118585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PRAŽSKÝ HRAD </a:t>
            </a:r>
          </a:p>
          <a:p>
            <a:pPr>
              <a:buNone/>
            </a:pPr>
            <a:r>
              <a:rPr lang="cs-CZ" dirty="0" smtClean="0"/>
              <a:t>Hradčany – sídlo prezidenta republiky.</a:t>
            </a:r>
            <a:endParaRPr lang="cs-CZ" dirty="0"/>
          </a:p>
        </p:txBody>
      </p:sp>
      <p:pic>
        <p:nvPicPr>
          <p:cNvPr id="24578" name="Picture 2" descr="http://upload.wikimedia.org/wikipedia/commons/thumb/a/ac/Hradcany_soumrak_9963.JPG/640px-Hradcany_soumrak_996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2428868"/>
            <a:ext cx="5453058" cy="40897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786842" cy="64294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Chrám sv. Víta</a:t>
            </a:r>
            <a:endParaRPr lang="cs-CZ" dirty="0"/>
          </a:p>
        </p:txBody>
      </p:sp>
      <p:pic>
        <p:nvPicPr>
          <p:cNvPr id="23554" name="Picture 2" descr="http://zhola.com/praha/data/35916063416vitCelyZlutomodry6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1000108"/>
            <a:ext cx="5524500" cy="50387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42910" y="500042"/>
            <a:ext cx="8229600" cy="685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Zlatá ulička</a:t>
            </a:r>
            <a:endParaRPr lang="cs-CZ" dirty="0"/>
          </a:p>
        </p:txBody>
      </p:sp>
      <p:pic>
        <p:nvPicPr>
          <p:cNvPr id="22530" name="Picture 2" descr="http://upload.wikimedia.org/wikipedia/commons/thumb/1/10/Prague_-_Zlata_ulicka.jpg/640px-Prague_-_Zlata_ulic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500174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500042"/>
            <a:ext cx="8229600" cy="614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Bazilika sv. Jiří</a:t>
            </a:r>
            <a:endParaRPr lang="cs-CZ" dirty="0"/>
          </a:p>
        </p:txBody>
      </p:sp>
      <p:pic>
        <p:nvPicPr>
          <p:cNvPr id="21506" name="Picture 2" descr="http://upload.wikimedia.org/wikipedia/commons/thumb/3/33/Bazilika_Svat%C3%A9ho_Ji%C5%99%C3%AD_-_vstup.jpg/640px-Bazilika_Svat%C3%A9ho_Ji%C5%99%C3%AD_-_vstu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79" y="1500174"/>
            <a:ext cx="6524293" cy="43529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428604"/>
            <a:ext cx="8229600" cy="118585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MALÁ STRANA</a:t>
            </a:r>
          </a:p>
          <a:p>
            <a:pPr>
              <a:buNone/>
            </a:pPr>
            <a:r>
              <a:rPr lang="cs-CZ" dirty="0" smtClean="0"/>
              <a:t>Malostranské náměstí</a:t>
            </a:r>
            <a:endParaRPr lang="cs-CZ" dirty="0"/>
          </a:p>
        </p:txBody>
      </p:sp>
      <p:pic>
        <p:nvPicPr>
          <p:cNvPr id="20482" name="Picture 2" descr="http://upload.wikimedia.org/wikipedia/commons/thumb/7/7c/Mala_strana.JPG/640px-Mala_stra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857364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048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500042"/>
            <a:ext cx="8229600" cy="54291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Chrám sv. Mikuláše</a:t>
            </a:r>
            <a:endParaRPr lang="cs-CZ" dirty="0"/>
          </a:p>
        </p:txBody>
      </p:sp>
      <p:pic>
        <p:nvPicPr>
          <p:cNvPr id="19460" name="Picture 4" descr="Chrám sv. Mikuláš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571612"/>
            <a:ext cx="5905508" cy="44291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29600" cy="757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Kampa a rameno Vltavy, </a:t>
            </a:r>
            <a:r>
              <a:rPr lang="cs-CZ" dirty="0" err="1" smtClean="0"/>
              <a:t>Čertovka</a:t>
            </a:r>
            <a:endParaRPr lang="cs-CZ" dirty="0"/>
          </a:p>
        </p:txBody>
      </p:sp>
      <p:pic>
        <p:nvPicPr>
          <p:cNvPr id="18434" name="Picture 2" descr="http://nd04.jxs.cz/282/325/ae56bad447_72729331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214422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500042"/>
            <a:ext cx="8229600" cy="78581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Karlův most</a:t>
            </a:r>
            <a:endParaRPr lang="cs-CZ" dirty="0"/>
          </a:p>
        </p:txBody>
      </p:sp>
      <p:pic>
        <p:nvPicPr>
          <p:cNvPr id="17410" name="Picture 2" descr="http://www.zsdobrichovice.cz/ukoly/informatika/files/vyuka_pp/praha/karluv_most_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785926"/>
            <a:ext cx="6438900" cy="3619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214291"/>
            <a:ext cx="8229600" cy="128588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STARÉ MĚSTO</a:t>
            </a:r>
          </a:p>
          <a:p>
            <a:pPr>
              <a:buNone/>
            </a:pPr>
            <a:r>
              <a:rPr lang="cs-CZ" dirty="0" smtClean="0"/>
              <a:t>Staroměstské náměstí</a:t>
            </a:r>
            <a:endParaRPr lang="cs-CZ" dirty="0"/>
          </a:p>
        </p:txBody>
      </p:sp>
      <p:pic>
        <p:nvPicPr>
          <p:cNvPr id="16388" name="Picture 4" descr="http://www.praguecityline.cz/wp-content/uploads/2010/12/Pha1-Starom%C4%9Bstsk%C3%A9-n%C3%A1m%C4%9Bst%C3%AD0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714488"/>
            <a:ext cx="6438900" cy="4286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29600" cy="1071570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3300" dirty="0" smtClean="0"/>
              <a:t>Orloj </a:t>
            </a:r>
          </a:p>
          <a:p>
            <a:pPr>
              <a:buNone/>
            </a:pPr>
            <a:r>
              <a:rPr lang="cs-CZ" sz="3600" dirty="0" smtClean="0"/>
              <a:t>Staroměstská radnice</a:t>
            </a:r>
          </a:p>
        </p:txBody>
      </p:sp>
      <p:pic>
        <p:nvPicPr>
          <p:cNvPr id="15362" name="Picture 2" descr="http://upload.wikimedia.org/wikipedia/commons/thumb/4/40/Prag_Altstaedter_Ring_rathaus.jpg/536px-Prag_Altstaedter_Ring_ratha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643050"/>
            <a:ext cx="3452807" cy="4950317"/>
          </a:xfrm>
          <a:prstGeom prst="rect">
            <a:avLst/>
          </a:prstGeom>
          <a:noFill/>
        </p:spPr>
      </p:pic>
      <p:pic>
        <p:nvPicPr>
          <p:cNvPr id="15364" name="Picture 4" descr="Soubor:Prazsky orloj celkovy pohl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285728"/>
            <a:ext cx="3048000" cy="5705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1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428604"/>
            <a:ext cx="8229600" cy="614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Týnský chrám</a:t>
            </a:r>
            <a:endParaRPr lang="cs-CZ" dirty="0"/>
          </a:p>
        </p:txBody>
      </p:sp>
      <p:pic>
        <p:nvPicPr>
          <p:cNvPr id="14338" name="Picture 2" descr="http://upload.wikimedia.org/wikipedia/commons/thumb/5/59/T%C3%BDnsk%C3%BD_chr%C3%A1m_z_Orloje.JPG/576px-T%C3%BDnsk%C3%BD_chr%C3%A1m_z_Orloj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428604"/>
            <a:ext cx="4552950" cy="60769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285728"/>
            <a:ext cx="8229600" cy="118585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NOVÉ MĚSTO</a:t>
            </a:r>
          </a:p>
          <a:p>
            <a:pPr>
              <a:buNone/>
            </a:pPr>
            <a:r>
              <a:rPr lang="cs-CZ" dirty="0" smtClean="0"/>
              <a:t>Národní divadlo</a:t>
            </a:r>
            <a:endParaRPr lang="cs-CZ" dirty="0"/>
          </a:p>
        </p:txBody>
      </p:sp>
      <p:pic>
        <p:nvPicPr>
          <p:cNvPr id="13316" name="Picture 4" descr="http://upload.wikimedia.org/wikipedia/commons/thumb/e/e4/Narodni_divadlo_v_noci.jpg/640px-Narodni_divadlo_v_no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714488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229600" cy="614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Václavské náměstí</a:t>
            </a:r>
            <a:endParaRPr lang="cs-CZ" dirty="0"/>
          </a:p>
        </p:txBody>
      </p:sp>
      <p:pic>
        <p:nvPicPr>
          <p:cNvPr id="12290" name="Picture 2" descr="http://upload.wikimedia.org/wikipedia/commons/thumb/2/21/Peter_Stehlik_2011.07.29_A.jpg/640px-Peter_Stehlik_2011.07.29_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643050"/>
            <a:ext cx="6417220" cy="42814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71480"/>
            <a:ext cx="8229600" cy="685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Socha sv. Václava</a:t>
            </a:r>
            <a:endParaRPr lang="cs-CZ" dirty="0"/>
          </a:p>
        </p:txBody>
      </p:sp>
      <p:pic>
        <p:nvPicPr>
          <p:cNvPr id="11272" name="Picture 8" descr="http://i3.cn.cz/1271235357_vacla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1785926"/>
            <a:ext cx="4095750" cy="3971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500042"/>
            <a:ext cx="8229600" cy="685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Národní muzeum</a:t>
            </a:r>
            <a:endParaRPr lang="cs-CZ" dirty="0"/>
          </a:p>
        </p:txBody>
      </p:sp>
      <p:pic>
        <p:nvPicPr>
          <p:cNvPr id="10242" name="Picture 2" descr="Soubor:Narodni muze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00174"/>
            <a:ext cx="7911584" cy="38766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285728"/>
            <a:ext cx="8229600" cy="125729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PETŘÍN</a:t>
            </a:r>
          </a:p>
          <a:p>
            <a:pPr>
              <a:buNone/>
            </a:pPr>
            <a:r>
              <a:rPr lang="cs-CZ" dirty="0" smtClean="0"/>
              <a:t>Petřínská rozhledna</a:t>
            </a:r>
            <a:endParaRPr lang="cs-CZ" dirty="0"/>
          </a:p>
        </p:txBody>
      </p:sp>
      <p:pic>
        <p:nvPicPr>
          <p:cNvPr id="9218" name="Picture 2" descr="Soubor:PetrinObservationTow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785794"/>
            <a:ext cx="3714750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428604"/>
            <a:ext cx="8229600" cy="685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Vyšehrad</a:t>
            </a:r>
            <a:endParaRPr lang="cs-CZ" dirty="0"/>
          </a:p>
        </p:txBody>
      </p:sp>
      <p:pic>
        <p:nvPicPr>
          <p:cNvPr id="8194" name="Picture 2" descr="http://www.visitpraha.cz/img/131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714488"/>
            <a:ext cx="6096000" cy="4105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29600" cy="614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Vyšehradský hřbitov - Slavín</a:t>
            </a:r>
            <a:endParaRPr lang="cs-CZ" dirty="0"/>
          </a:p>
        </p:txBody>
      </p:sp>
      <p:pic>
        <p:nvPicPr>
          <p:cNvPr id="7170" name="Picture 2" descr="http://upload.wikimedia.org/wikipedia/commons/thumb/c/cf/Slavin_Vysehrad_Cemetery_Prague_CZ_777.jpg/640px-Slavin_Vysehrad_Cemetery_Prague_CZ_77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571612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85791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Jak se také říká Praze, hlavnímu městu ČR?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642910" y="2714620"/>
            <a:ext cx="41434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dirty="0" smtClean="0"/>
              <a:t>a) Matka České republiky</a:t>
            </a:r>
          </a:p>
        </p:txBody>
      </p:sp>
      <p:sp>
        <p:nvSpPr>
          <p:cNvPr id="5" name="TextovéPole 4">
            <a:hlinkClick r:id="" action="ppaction://hlinkshowjump?jump=nextslide" highlightClick="1"/>
          </p:cNvPr>
          <p:cNvSpPr txBox="1"/>
          <p:nvPr/>
        </p:nvSpPr>
        <p:spPr>
          <a:xfrm>
            <a:off x="642910" y="3143248"/>
            <a:ext cx="3000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Matka měst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642910" y="3571876"/>
            <a:ext cx="2966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</a:t>
            </a:r>
            <a:r>
              <a:rPr lang="cs-CZ" sz="2400" dirty="0" err="1" smtClean="0"/>
              <a:t>Mnohověžatá</a:t>
            </a:r>
            <a:r>
              <a:rPr lang="cs-CZ" sz="2400" dirty="0" smtClean="0"/>
              <a:t> Praha</a:t>
            </a:r>
            <a:endParaRPr lang="cs-CZ" sz="2400" dirty="0"/>
          </a:p>
        </p:txBody>
      </p:sp>
      <p:pic>
        <p:nvPicPr>
          <p:cNvPr id="6146" name="Picture 2" descr="http://www.praguecityline.cz/wp-content/uploads/2012/11/Pra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39404" y="3500438"/>
            <a:ext cx="4756918" cy="31525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229600" cy="6858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Kolik obyvatel žije v Praze?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1000100" y="1571612"/>
            <a:ext cx="1720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1 000 </a:t>
            </a:r>
            <a:r>
              <a:rPr lang="cs-CZ" sz="2400" dirty="0" err="1" smtClean="0"/>
              <a:t>000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1000100" y="2000240"/>
            <a:ext cx="17347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1 500 000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1000100" y="2428868"/>
            <a:ext cx="17027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1 250 000</a:t>
            </a:r>
            <a:endParaRPr lang="cs-CZ" sz="2400" dirty="0"/>
          </a:p>
        </p:txBody>
      </p:sp>
      <p:pic>
        <p:nvPicPr>
          <p:cNvPr id="5122" name="Picture 2" descr="http://i3.cn.cz/14/1293122924_0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2428868"/>
            <a:ext cx="414337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229600" cy="685791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Která řeka protéká Prahou?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1214414" y="1571612"/>
            <a:ext cx="1087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Labe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1214414" y="1967203"/>
            <a:ext cx="1698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Berounka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 flipH="1">
            <a:off x="1214414" y="2357430"/>
            <a:ext cx="21688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Vltava</a:t>
            </a:r>
            <a:endParaRPr lang="cs-CZ" sz="2400" dirty="0"/>
          </a:p>
        </p:txBody>
      </p:sp>
      <p:pic>
        <p:nvPicPr>
          <p:cNvPr id="4098" name="Picture 2" descr="http://www.vyletnik.cz/images/vylet/uzivatele/michellin/praha-9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2357430"/>
            <a:ext cx="4952992" cy="37147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42844" y="214290"/>
            <a:ext cx="8229600" cy="614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Co je na obrázku?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/>
          </p:cNvPr>
          <p:cNvSpPr txBox="1"/>
          <p:nvPr/>
        </p:nvSpPr>
        <p:spPr>
          <a:xfrm>
            <a:off x="1071538" y="1428736"/>
            <a:ext cx="22493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Chrám sv. Víta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1071538" y="1857364"/>
            <a:ext cx="2228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Bazilika sv. Jiří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1071538" y="2285992"/>
            <a:ext cx="28632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Chrám sv. Mikuláše</a:t>
            </a:r>
            <a:endParaRPr lang="cs-CZ" sz="2400" dirty="0"/>
          </a:p>
        </p:txBody>
      </p:sp>
      <p:pic>
        <p:nvPicPr>
          <p:cNvPr id="3074" name="Picture 2" descr="http://upload.wikimedia.org/wikipedia/commons/9/99/Praha,_Katedr%C3%A1la,_JV_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2000240"/>
            <a:ext cx="4295767" cy="4257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785786" y="642918"/>
            <a:ext cx="32376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Malostranské náměstí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785786" y="1071546"/>
            <a:ext cx="2074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Pražský hrad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785786" y="1500174"/>
            <a:ext cx="32176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Staroměstské náměstí</a:t>
            </a:r>
            <a:endParaRPr lang="cs-CZ" sz="2400" dirty="0"/>
          </a:p>
        </p:txBody>
      </p:sp>
      <p:pic>
        <p:nvPicPr>
          <p:cNvPr id="52226" name="Picture 2" descr="http://www.stopin-praha.cz/images/articles/praha-vanoc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2010270"/>
            <a:ext cx="5643602" cy="4239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hlinkClick r:id="" action="ppaction://hlinkshowjump?jump=nextslide" highlightClick="1"/>
          </p:cNvPr>
          <p:cNvSpPr txBox="1"/>
          <p:nvPr/>
        </p:nvSpPr>
        <p:spPr>
          <a:xfrm>
            <a:off x="857224" y="1071546"/>
            <a:ext cx="24771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Národní divadlo</a:t>
            </a:r>
            <a:endParaRPr lang="cs-CZ" sz="2400" dirty="0"/>
          </a:p>
        </p:txBody>
      </p:sp>
      <p:sp>
        <p:nvSpPr>
          <p:cNvPr id="3" name="TextovéPole 2">
            <a:hlinkClick r:id="" action="ppaction://hlinkshowjump?jump=lastslide" highlightClick="1"/>
          </p:cNvPr>
          <p:cNvSpPr txBox="1"/>
          <p:nvPr/>
        </p:nvSpPr>
        <p:spPr>
          <a:xfrm>
            <a:off x="857224" y="1428736"/>
            <a:ext cx="2665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Národní muzeum</a:t>
            </a:r>
            <a:endParaRPr lang="cs-CZ" sz="2400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857224" y="1785926"/>
            <a:ext cx="12022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Slavín</a:t>
            </a:r>
            <a:endParaRPr lang="cs-CZ" sz="2400" dirty="0"/>
          </a:p>
        </p:txBody>
      </p:sp>
      <p:pic>
        <p:nvPicPr>
          <p:cNvPr id="51202" name="Picture 2" descr="http://upload.wikimedia.org/wikipedia/commons/3/30/Praha_2005-09-20_n%C3%A1rodn%C3%AD_divadl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2053818"/>
            <a:ext cx="5453058" cy="40897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hlinkClick r:id="" action="ppaction://hlinkshowjump?jump=nextslide" highlightClick="1"/>
          </p:cNvPr>
          <p:cNvSpPr txBox="1"/>
          <p:nvPr/>
        </p:nvSpPr>
        <p:spPr>
          <a:xfrm>
            <a:off x="857224" y="1214422"/>
            <a:ext cx="16466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Vyšehrad</a:t>
            </a:r>
            <a:endParaRPr lang="cs-CZ" sz="2400" dirty="0"/>
          </a:p>
        </p:txBody>
      </p:sp>
      <p:sp>
        <p:nvSpPr>
          <p:cNvPr id="3" name="TextovéPole 2">
            <a:hlinkClick r:id="" action="ppaction://hlinkshowjump?jump=lastslide" highlightClick="1"/>
          </p:cNvPr>
          <p:cNvSpPr txBox="1"/>
          <p:nvPr/>
        </p:nvSpPr>
        <p:spPr>
          <a:xfrm>
            <a:off x="857224" y="1643050"/>
            <a:ext cx="2074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Pražský hrad</a:t>
            </a:r>
            <a:endParaRPr lang="cs-CZ" sz="2400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857224" y="2071678"/>
            <a:ext cx="26334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Národní muzeum</a:t>
            </a:r>
            <a:endParaRPr lang="cs-CZ" sz="2400" dirty="0"/>
          </a:p>
        </p:txBody>
      </p:sp>
      <p:pic>
        <p:nvPicPr>
          <p:cNvPr id="50180" name="Picture 4" descr="http://upload.wikimedia.org/wikipedia/commons/f/f1/Parn%C3%ADk_Vy%C5%A1ehrad_pod_Vy%C5%A1ehrad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2643400"/>
            <a:ext cx="5238743" cy="37431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500042"/>
            <a:ext cx="8229600" cy="75723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Na Václavském náměstí se nachází socha: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928662" y="1714488"/>
            <a:ext cx="1215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sv. Jiří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928662" y="2143116"/>
            <a:ext cx="1540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sv. Petra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928662" y="2571744"/>
            <a:ext cx="17822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sv. Václava</a:t>
            </a:r>
            <a:endParaRPr lang="cs-CZ" sz="2400" dirty="0"/>
          </a:p>
        </p:txBody>
      </p:sp>
      <p:pic>
        <p:nvPicPr>
          <p:cNvPr id="49154" name="Picture 2" descr="Soubor:Wenceslaus I Duke of Bohemia equestrian statue in Prague 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1102288"/>
            <a:ext cx="2790823" cy="51841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429684" cy="6286544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http://cs.wikipedia.org/wiki/Soubor:Praha_CoA_CZ.svg</a:t>
            </a:r>
          </a:p>
          <a:p>
            <a:r>
              <a:rPr lang="cs-CZ" sz="1200" dirty="0" smtClean="0">
                <a:hlinkClick r:id="rId2"/>
              </a:rPr>
              <a:t>http://cs.wikipedia.org/wiki/Soubor:Flag_of_Prague.svg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=N&amp;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=IeinaTy69GBPWM:&amp;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zpravy.idnes.cz/kolik-vezi-ma-stovezata-praha-nadsenci-jich-napocitali-pres-pet-set-1fv-/domaci.aspx%3Fc%3DA100805_115917_praha-zpravy_sfo&amp;docid=p7TWTfX197FyvM&amp;imgurl=http://i.idnes.cz/08/071/cl6/MIA24392d_pro72037.jpg&amp;w=630&amp;h=420&amp;ei=aXXuUOCRKa-a0QXHlYHIBg&amp;zoom=1&amp;iact=rc&amp;dur=550&amp;sig=114654242521839938474&amp;page=2&amp;tbnh=157&amp;tbnw=212&amp;start=12&amp;ndsp=20&amp;ved=1t:429,r</a:t>
            </a:r>
            <a:r>
              <a:rPr lang="cs-CZ" sz="1200" dirty="0" smtClean="0">
                <a:hlinkClick r:id="rId3" action="ppaction://hlinkfile"/>
              </a:rPr>
              <a:t>:14,s:0,i:124&amp;tx=156&amp;ty=84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=N&amp;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=eqP0SJTP82_</a:t>
            </a:r>
            <a:r>
              <a:rPr lang="cs-CZ" sz="1200" dirty="0" err="1" smtClean="0"/>
              <a:t>oSM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prahajinak.webnode.cz/praha-stovezata/&amp;docid=vk604baGmCElCM&amp;imgurl=http://files.prahajinak.webnode.cz/200000001-127b7137b8/panorama%2525201.jpg&amp;w=682&amp;h=250&amp;ei=aXXuUOCRKa-a0QXHlYHIBg&amp;zoom=1&amp;iact=hc&amp;vpx=165&amp;vpy=110&amp;dur=33&amp;hovh=136&amp;hovw=371&amp;tx=250&amp;ty=108&amp;sig=114654242521839938474&amp;page=1&amp;tbnh=108&amp;tbnw=266&amp;start=0&amp;ndsp=12&amp;ved=1t:429,r:9,s:0,i:109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=QNMDa5toC4vSWM:&amp;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podrobne.cz</a:t>
            </a:r>
            <a:r>
              <a:rPr lang="cs-CZ" sz="1200" dirty="0" smtClean="0"/>
              <a:t>/reality_</a:t>
            </a:r>
            <a:r>
              <a:rPr lang="cs-CZ" sz="1200" dirty="0" err="1" smtClean="0"/>
              <a:t>praha</a:t>
            </a:r>
            <a:r>
              <a:rPr lang="cs-CZ" sz="1200" dirty="0" smtClean="0"/>
              <a:t>_</a:t>
            </a:r>
            <a:r>
              <a:rPr lang="cs-CZ" sz="1200" dirty="0" err="1" smtClean="0"/>
              <a:t>mestske</a:t>
            </a:r>
            <a:r>
              <a:rPr lang="cs-CZ" sz="1200" dirty="0" smtClean="0"/>
              <a:t>_</a:t>
            </a:r>
            <a:r>
              <a:rPr lang="cs-CZ" sz="1200" dirty="0" err="1" smtClean="0"/>
              <a:t>casti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wvHlkvErjeNaqM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podrobne.cz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/mapa-</a:t>
            </a:r>
            <a:r>
              <a:rPr lang="cs-CZ" sz="1200" dirty="0" err="1" smtClean="0"/>
              <a:t>praha.jpg</a:t>
            </a:r>
            <a:r>
              <a:rPr lang="cs-CZ" sz="1200" dirty="0" smtClean="0"/>
              <a:t>&amp;w=600&amp;h=457&amp;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=FXfuUNvGAemp0QXkw4H4CA&amp;zoom=1&amp;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=726&amp;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=329&amp;dur=10&amp;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=196&amp;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=257&amp;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=202&amp;ty=181&amp;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=117&amp;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=154&amp;start=0&amp;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=1t:429,r:14,s:0,i:121</a:t>
            </a:r>
          </a:p>
          <a:p>
            <a:r>
              <a:rPr lang="cs-CZ" sz="1200" dirty="0" smtClean="0">
                <a:hlinkClick r:id="rId4"/>
              </a:rPr>
              <a:t>http://upload.wikimedia.org/wikipedia/commons/thumb/2/2c/Praha_od_Horom%C4%9B%C5%99ic.jpg/640px-Praha_od_Horom%C4%9B%C5%99ic.jpg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http://upload.wikimedia.org/wikipedia/commons/thumb/b/b0/PragueCityscape.JPG/640px-PragueCityscape.JPG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http://upload.wikimedia.org/wikipedia/commons/thumb/a/a4/Touristenmassen_auf_der_Karlsbr%C3%BCcke.jpg/640px-Touristenmassen_auf_der_Karlsbr%C3%BCcke.jpg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=sX3Fas_DN9iNDM:&amp;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flightglobal.com</a:t>
            </a:r>
            <a:r>
              <a:rPr lang="cs-CZ" sz="1200" dirty="0" smtClean="0"/>
              <a:t>/</a:t>
            </a:r>
            <a:r>
              <a:rPr lang="cs-CZ" sz="1200" dirty="0" err="1" smtClean="0"/>
              <a:t>blogs</a:t>
            </a:r>
            <a:r>
              <a:rPr lang="cs-CZ" sz="1200" dirty="0" smtClean="0"/>
              <a:t>/</a:t>
            </a:r>
            <a:r>
              <a:rPr lang="cs-CZ" sz="1200" dirty="0" err="1" smtClean="0"/>
              <a:t>aircraft</a:t>
            </a:r>
            <a:r>
              <a:rPr lang="cs-CZ" sz="1200" dirty="0" smtClean="0"/>
              <a:t>-</a:t>
            </a:r>
            <a:r>
              <a:rPr lang="cs-CZ" sz="1200" dirty="0" err="1" smtClean="0"/>
              <a:t>pictures</a:t>
            </a:r>
            <a:r>
              <a:rPr lang="cs-CZ" sz="1200" dirty="0" smtClean="0"/>
              <a:t>/2009/05/</a:t>
            </a:r>
            <a:r>
              <a:rPr lang="cs-CZ" sz="1200" dirty="0" err="1" smtClean="0"/>
              <a:t>bolivia</a:t>
            </a:r>
            <a:r>
              <a:rPr lang="cs-CZ" sz="1200" dirty="0" smtClean="0"/>
              <a:t>-</a:t>
            </a:r>
            <a:r>
              <a:rPr lang="cs-CZ" sz="1200" dirty="0" err="1" smtClean="0"/>
              <a:t>poised</a:t>
            </a:r>
            <a:r>
              <a:rPr lang="cs-CZ" sz="1200" dirty="0" smtClean="0"/>
              <a:t>-to-</a:t>
            </a:r>
            <a:r>
              <a:rPr lang="cs-CZ" sz="1200" dirty="0" err="1" smtClean="0"/>
              <a:t>get</a:t>
            </a:r>
            <a:r>
              <a:rPr lang="cs-CZ" sz="1200" dirty="0" smtClean="0"/>
              <a:t>-</a:t>
            </a:r>
            <a:r>
              <a:rPr lang="cs-CZ" sz="1200" dirty="0" err="1" smtClean="0"/>
              <a:t>surplus.html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yl</a:t>
            </a:r>
            <a:r>
              <a:rPr lang="cs-CZ" sz="1200" dirty="0" smtClean="0"/>
              <a:t>-j6LG3Lrj3uM&amp;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flightglobal.com</a:t>
            </a:r>
            <a:r>
              <a:rPr lang="cs-CZ" sz="1200" dirty="0" smtClean="0"/>
              <a:t>/</a:t>
            </a:r>
            <a:r>
              <a:rPr lang="cs-CZ" sz="1200" dirty="0" err="1" smtClean="0"/>
              <a:t>blogs</a:t>
            </a:r>
            <a:r>
              <a:rPr lang="cs-CZ" sz="1200" dirty="0" smtClean="0"/>
              <a:t>/</a:t>
            </a:r>
            <a:r>
              <a:rPr lang="cs-CZ" sz="1200" dirty="0" err="1" smtClean="0"/>
              <a:t>aircraft</a:t>
            </a:r>
            <a:r>
              <a:rPr lang="cs-CZ" sz="1200" dirty="0" smtClean="0"/>
              <a:t>-</a:t>
            </a:r>
            <a:r>
              <a:rPr lang="cs-CZ" sz="1200" dirty="0" err="1" smtClean="0"/>
              <a:t>pictures</a:t>
            </a:r>
            <a:r>
              <a:rPr lang="cs-CZ" sz="1200" dirty="0" smtClean="0"/>
              <a:t>/</a:t>
            </a:r>
            <a:r>
              <a:rPr lang="cs-CZ" sz="1200" dirty="0" err="1" smtClean="0"/>
              <a:t>assets</a:t>
            </a:r>
            <a:r>
              <a:rPr lang="cs-CZ" sz="1200" dirty="0" smtClean="0"/>
              <a:t>_c/2009/05/L-159%252520-%252520Aero%252520Vodochody-</a:t>
            </a:r>
            <a:r>
              <a:rPr lang="cs-CZ" sz="1200" dirty="0" err="1" smtClean="0"/>
              <a:t>thumb</a:t>
            </a:r>
            <a:r>
              <a:rPr lang="cs-CZ" sz="1200" dirty="0" smtClean="0"/>
              <a:t>-450x299-36473.jpg&amp;w=450&amp;h=299&amp;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=vHnuUKLyBLHL0AXgqYCABw&amp;zoom=1&amp;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=342&amp;dur=1136&amp;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=276&amp;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=180&amp;ty=168&amp;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=233&amp;start=13&amp;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=18&amp;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=1t:429,r:17,s:0,i:130</a:t>
            </a:r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501122" cy="6215106"/>
          </a:xfrm>
        </p:spPr>
        <p:txBody>
          <a:bodyPr>
            <a:normAutofit fontScale="92500"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=6mtbQ3ex6Hwv5M:&amp;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magazinzahrada.cz</a:t>
            </a:r>
            <a:r>
              <a:rPr lang="cs-CZ" sz="1200" dirty="0" smtClean="0"/>
              <a:t>/rostliny/</a:t>
            </a:r>
            <a:r>
              <a:rPr lang="cs-CZ" sz="1200" dirty="0" err="1" smtClean="0"/>
              <a:t>kvetiny</a:t>
            </a:r>
            <a:r>
              <a:rPr lang="cs-CZ" sz="1200" dirty="0" smtClean="0"/>
              <a:t>-podle-horoskopu-</a:t>
            </a:r>
            <a:r>
              <a:rPr lang="cs-CZ" sz="1200" dirty="0" err="1" smtClean="0"/>
              <a:t>jaka</a:t>
            </a:r>
            <a:r>
              <a:rPr lang="cs-CZ" sz="1200" dirty="0" smtClean="0"/>
              <a:t>-je-ta-</a:t>
            </a:r>
            <a:r>
              <a:rPr lang="cs-CZ" sz="1200" dirty="0" err="1" smtClean="0"/>
              <a:t>vase.html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=HW5XjoOB7r4m3M&amp;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magazinzahrada.cz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/gallery2/</a:t>
            </a:r>
            <a:r>
              <a:rPr lang="cs-CZ" sz="1200" dirty="0" err="1" smtClean="0"/>
              <a:t>kvetiny</a:t>
            </a:r>
            <a:r>
              <a:rPr lang="cs-CZ" sz="1200" dirty="0" smtClean="0"/>
              <a:t>-podle-horoskopu-</a:t>
            </a:r>
            <a:r>
              <a:rPr lang="cs-CZ" sz="1200" dirty="0" err="1" smtClean="0"/>
              <a:t>jaka</a:t>
            </a:r>
            <a:r>
              <a:rPr lang="cs-CZ" sz="1200" dirty="0" smtClean="0"/>
              <a:t>-je-ta-</a:t>
            </a:r>
            <a:r>
              <a:rPr lang="cs-CZ" sz="1200" dirty="0" err="1" smtClean="0"/>
              <a:t>vase</a:t>
            </a:r>
            <a:r>
              <a:rPr lang="cs-CZ" sz="1200" dirty="0" smtClean="0"/>
              <a:t>/</a:t>
            </a:r>
            <a:r>
              <a:rPr lang="cs-CZ" sz="1200" dirty="0" err="1" smtClean="0"/>
              <a:t>kvetiny</a:t>
            </a:r>
            <a:r>
              <a:rPr lang="cs-CZ" sz="1200" dirty="0" smtClean="0"/>
              <a:t>-podle-horoskopu-</a:t>
            </a:r>
            <a:r>
              <a:rPr lang="cs-CZ" sz="1200" dirty="0" err="1" smtClean="0"/>
              <a:t>jaka</a:t>
            </a:r>
            <a:r>
              <a:rPr lang="cs-CZ" sz="1200" dirty="0" smtClean="0"/>
              <a:t>-je-ta-</a:t>
            </a:r>
            <a:r>
              <a:rPr lang="cs-CZ" sz="1200" dirty="0" err="1" smtClean="0"/>
              <a:t>vase</a:t>
            </a:r>
            <a:r>
              <a:rPr lang="cs-CZ" sz="1200" dirty="0" smtClean="0"/>
              <a:t>-9.jpg&amp;w=750&amp;h=450&amp;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=YnruUP7sIseY1AW27oDACg&amp;zoom=1&amp;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=125&amp;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=351&amp;dur=968&amp;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=174&amp;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=290&amp;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=176&amp;ty=137&amp;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</a:t>
            </a:r>
            <a:r>
              <a:rPr lang="cs-CZ" sz="1200" dirty="0" smtClean="0">
                <a:hlinkClick r:id="rId2" action="ppaction://hlinkfile"/>
              </a:rPr>
              <a:t>&amp;</a:t>
            </a:r>
            <a:r>
              <a:rPr lang="cs-CZ" sz="1200" dirty="0" err="1" smtClean="0">
                <a:hlinkClick r:id="rId2" action="ppaction://hlinkfile"/>
              </a:rPr>
              <a:t>tbnh</a:t>
            </a:r>
            <a:r>
              <a:rPr lang="cs-CZ" sz="1200" dirty="0" smtClean="0">
                <a:hlinkClick r:id="rId2" action="ppaction://hlinkfile"/>
              </a:rPr>
              <a:t>=138&amp;</a:t>
            </a:r>
            <a:r>
              <a:rPr lang="cs-CZ" sz="1200" dirty="0" err="1" smtClean="0">
                <a:hlinkClick r:id="rId2" action="ppaction://hlinkfile"/>
              </a:rPr>
              <a:t>tbnw</a:t>
            </a:r>
            <a:r>
              <a:rPr lang="cs-CZ" sz="1200" dirty="0" smtClean="0">
                <a:hlinkClick r:id="rId2" action="ppaction://hlinkfile"/>
              </a:rPr>
              <a:t>=220&amp;start=0&amp;</a:t>
            </a:r>
            <a:r>
              <a:rPr lang="cs-CZ" sz="1200" dirty="0" err="1" smtClean="0">
                <a:hlinkClick r:id="rId2" action="ppaction://hlinkfile"/>
              </a:rPr>
              <a:t>ndsp</a:t>
            </a:r>
            <a:r>
              <a:rPr lang="cs-CZ" sz="1200" dirty="0" smtClean="0">
                <a:hlinkClick r:id="rId2" action="ppaction://hlinkfile"/>
              </a:rPr>
              <a:t>=15&amp;</a:t>
            </a:r>
            <a:r>
              <a:rPr lang="cs-CZ" sz="1200" dirty="0" err="1" smtClean="0">
                <a:hlinkClick r:id="rId2" action="ppaction://hlinkfile"/>
              </a:rPr>
              <a:t>ved</a:t>
            </a:r>
            <a:r>
              <a:rPr lang="cs-CZ" sz="1200" dirty="0" smtClean="0">
                <a:hlinkClick r:id="rId2" action="ppaction://hlinkfile"/>
              </a:rPr>
              <a:t>=1t:429,r:11,s:0,i:178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http://upload.wikimedia.org/wikipedia/commons/thumb/a/ac/Hradcany_soumrak_9963.JPG/640px-Hradcany_soumrak_9963.JPG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Uy</a:t>
            </a:r>
            <a:r>
              <a:rPr lang="cs-CZ" sz="1200" dirty="0" smtClean="0"/>
              <a:t>_TJnx0SUG0PM:&amp;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=http://zhola.</a:t>
            </a:r>
            <a:r>
              <a:rPr lang="cs-CZ" sz="1200" dirty="0" err="1" smtClean="0"/>
              <a:t>com</a:t>
            </a:r>
            <a:r>
              <a:rPr lang="cs-CZ" sz="1200" dirty="0" smtClean="0"/>
              <a:t>/</a:t>
            </a:r>
            <a:r>
              <a:rPr lang="cs-CZ" sz="1200" dirty="0" err="1" smtClean="0"/>
              <a:t>praha</a:t>
            </a:r>
            <a:r>
              <a:rPr lang="cs-CZ" sz="1200" dirty="0" smtClean="0"/>
              <a:t>/</a:t>
            </a:r>
            <a:r>
              <a:rPr lang="cs-CZ" sz="1200" dirty="0" err="1" smtClean="0"/>
              <a:t>cz.php</a:t>
            </a:r>
            <a:r>
              <a:rPr lang="cs-CZ" sz="1200" dirty="0" smtClean="0"/>
              <a:t>%3Fst%3Dkatedralasvvita&amp;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=Oaoxo7hvc9HCtM&amp;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=http://zhola.</a:t>
            </a:r>
            <a:r>
              <a:rPr lang="cs-CZ" sz="1200" dirty="0" err="1" smtClean="0"/>
              <a:t>com</a:t>
            </a:r>
            <a:r>
              <a:rPr lang="cs-CZ" sz="1200" dirty="0" smtClean="0"/>
              <a:t>/</a:t>
            </a:r>
            <a:r>
              <a:rPr lang="cs-CZ" sz="1200" dirty="0" err="1" smtClean="0"/>
              <a:t>praha</a:t>
            </a:r>
            <a:r>
              <a:rPr lang="cs-CZ" sz="1200" dirty="0" smtClean="0"/>
              <a:t>/data/35916063416vitCelyZlutomodry610.jpg&amp;w=610&amp;h=556&amp;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=KXzuULXNKLOT0QWtmYDABg&amp;zoom=1&amp;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=328&amp;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=47&amp;dur=456&amp;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=202&amp;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=221&amp;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=112&amp;ty=151&amp;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=147&amp;start=0&amp;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=18&amp;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=1t:429,r:2,s:0,i:99</a:t>
            </a:r>
          </a:p>
          <a:p>
            <a:r>
              <a:rPr lang="cs-CZ" sz="1200" dirty="0" smtClean="0">
                <a:hlinkClick r:id="rId4"/>
              </a:rPr>
              <a:t>http://upload.wikimedia.org/wikipedia/commons/thumb/1/10/Prague_-_Zlata_ulicka.jpg/640px-Prague_-_Zlata_ulicka.jpg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http://upload.wikimedia.org/wikipedia/commons/thumb/3/33/Bazilika_Svat%C3%A9ho_Ji%C5%99%C3%AD_-_vstup.jpg/640px-Bazilika_Svat%C3%A9ho_Ji%C5%99%C3%AD_-_vstup.jpg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http://upload.wikimedia.org/wikipedia/commons/thumb/7/7c/Mala_strana.JPG/640px-Mala_strana.JPG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panoramio.com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photo</a:t>
            </a:r>
            <a:r>
              <a:rPr lang="cs-CZ" sz="1200" dirty="0" smtClean="0">
                <a:hlinkClick r:id="rId7"/>
              </a:rPr>
              <a:t>/39776300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=CkmDW0EEs8p63M:&amp;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sdruzeni-pratel-kjavorniku.blog.cz/galerie/praha-cervenec-2010/obrazek/72729331&amp;docid=8jYlvaIJ1ZShFM&amp;imgurl=http://nd04.jxs.cz/282/325/ae56bad447_72729331_o2.jpg&amp;w=1536&amp;h=1152&amp;ei=UoHuUOejEqHC0QWb5oGIDA&amp;zoom=1&amp;iact=rc&amp;dur=710&amp;sig=114654242521839938474&amp;page=2&amp;tbnh=135&amp;tbnw=181&amp;start=17&amp;ndsp=21&amp;ved=1t:429,r:35,s:0,i:189&amp;tx=65&amp;ty=120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=Rz11hH8ASEIE-M:&amp;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zsdobrichovice.cz</a:t>
            </a:r>
            <a:r>
              <a:rPr lang="cs-CZ" sz="1200" dirty="0" smtClean="0"/>
              <a:t>/</a:t>
            </a:r>
            <a:r>
              <a:rPr lang="cs-CZ" sz="1200" dirty="0" err="1" smtClean="0"/>
              <a:t>ukoly</a:t>
            </a:r>
            <a:r>
              <a:rPr lang="cs-CZ" sz="1200" dirty="0" smtClean="0"/>
              <a:t>/informatika/</a:t>
            </a:r>
            <a:r>
              <a:rPr lang="cs-CZ" sz="1200" dirty="0" err="1" smtClean="0"/>
              <a:t>files</a:t>
            </a:r>
            <a:r>
              <a:rPr lang="cs-CZ" sz="1200" dirty="0" smtClean="0"/>
              <a:t>/</a:t>
            </a:r>
            <a:r>
              <a:rPr lang="cs-CZ" sz="1200" dirty="0" err="1" smtClean="0"/>
              <a:t>ukoly.htm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=3b-Or9f5HcmYIM&amp;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zsdobrichovice.cz</a:t>
            </a:r>
            <a:r>
              <a:rPr lang="cs-CZ" sz="1200" dirty="0" smtClean="0"/>
              <a:t>/</a:t>
            </a:r>
            <a:r>
              <a:rPr lang="cs-CZ" sz="1200" dirty="0" err="1" smtClean="0"/>
              <a:t>ukoly</a:t>
            </a:r>
            <a:r>
              <a:rPr lang="cs-CZ" sz="1200" dirty="0" smtClean="0"/>
              <a:t>/informatika/</a:t>
            </a:r>
            <a:r>
              <a:rPr lang="cs-CZ" sz="1200" dirty="0" err="1" smtClean="0"/>
              <a:t>files</a:t>
            </a:r>
            <a:r>
              <a:rPr lang="cs-CZ" sz="1200" dirty="0" smtClean="0"/>
              <a:t>/</a:t>
            </a:r>
            <a:r>
              <a:rPr lang="cs-CZ" sz="1200" dirty="0" err="1" smtClean="0"/>
              <a:t>vyuka</a:t>
            </a:r>
            <a:r>
              <a:rPr lang="cs-CZ" sz="1200" dirty="0" smtClean="0"/>
              <a:t>_</a:t>
            </a:r>
            <a:r>
              <a:rPr lang="cs-CZ" sz="1200" dirty="0" err="1" smtClean="0"/>
              <a:t>pp</a:t>
            </a:r>
            <a:r>
              <a:rPr lang="cs-CZ" sz="1200" dirty="0" smtClean="0"/>
              <a:t>/</a:t>
            </a:r>
            <a:r>
              <a:rPr lang="cs-CZ" sz="1200" dirty="0" err="1" smtClean="0"/>
              <a:t>praha</a:t>
            </a:r>
            <a:r>
              <a:rPr lang="cs-CZ" sz="1200" dirty="0" smtClean="0"/>
              <a:t>/</a:t>
            </a:r>
            <a:r>
              <a:rPr lang="cs-CZ" sz="1200" dirty="0" err="1" smtClean="0"/>
              <a:t>karluv</a:t>
            </a:r>
            <a:r>
              <a:rPr lang="cs-CZ" sz="1200" dirty="0" smtClean="0"/>
              <a:t>_most_7.jpg&amp;w=1600&amp;h=900&amp;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=-oHuUOrVF6eo0QXqwIG4Bg&amp;zoom=1&amp;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=509&amp;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=190&amp;dur=593&amp;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=161&amp;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=287&amp;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=141&amp;ty=89&amp;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=5&amp;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=136&amp;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=239&amp;start=70&amp;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</a:t>
            </a:r>
            <a:r>
              <a:rPr lang="cs-CZ" sz="1200" dirty="0" smtClean="0">
                <a:hlinkClick r:id="rId8"/>
              </a:rPr>
              <a:t>83,s:0,i:386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=evmVspSrR8o9KM:&amp;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praguecityline.cz</a:t>
            </a:r>
            <a:r>
              <a:rPr lang="cs-CZ" sz="1200" dirty="0" smtClean="0"/>
              <a:t>/</a:t>
            </a:r>
            <a:r>
              <a:rPr lang="cs-CZ" sz="1200" dirty="0" err="1" smtClean="0"/>
              <a:t>kralovska</a:t>
            </a:r>
            <a:r>
              <a:rPr lang="cs-CZ" sz="1200" dirty="0" smtClean="0"/>
              <a:t>-cesta-2/</a:t>
            </a:r>
            <a:r>
              <a:rPr lang="cs-CZ" sz="1200" dirty="0" err="1" smtClean="0"/>
              <a:t>kralovska</a:t>
            </a:r>
            <a:r>
              <a:rPr lang="cs-CZ" sz="1200" dirty="0" smtClean="0"/>
              <a:t>-cesta-%25E2%2580%2593-</a:t>
            </a:r>
            <a:r>
              <a:rPr lang="cs-CZ" sz="1200" dirty="0" err="1" smtClean="0"/>
              <a:t>staromestske</a:t>
            </a:r>
            <a:r>
              <a:rPr lang="cs-CZ" sz="1200" dirty="0" smtClean="0"/>
              <a:t>-</a:t>
            </a:r>
            <a:r>
              <a:rPr lang="cs-CZ" sz="1200" dirty="0" err="1" smtClean="0"/>
              <a:t>namesti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=muCDUPp8WRG73M&amp;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praguecityline.cz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/2010/12/Pha1-</a:t>
            </a:r>
            <a:r>
              <a:rPr lang="cs-CZ" sz="1200" dirty="0" err="1" smtClean="0"/>
              <a:t>Starom</a:t>
            </a:r>
            <a:r>
              <a:rPr lang="cs-CZ" sz="1200" dirty="0" smtClean="0"/>
              <a:t>%2525C4%25259Bstsk%2525C3%2525A9-n%2525C3%2525A1m%2525C4%25259Bst%2525C3%2525AD013.jpg&amp;w=800&amp;h=533&amp;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=IYPuUL7HCKOa0QW8-</a:t>
            </a:r>
            <a:r>
              <a:rPr lang="cs-CZ" sz="1200" dirty="0" err="1" smtClean="0"/>
              <a:t>YDoCg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=524&amp;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=4&amp;dur=1071&amp;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=183</a:t>
            </a:r>
            <a:r>
              <a:rPr lang="cs-CZ" sz="1200" dirty="0" smtClean="0">
                <a:hlinkClick r:id="rId9" action="ppaction://hlinkfile"/>
              </a:rPr>
              <a:t>&amp;</a:t>
            </a:r>
            <a:r>
              <a:rPr lang="cs-CZ" sz="1200" dirty="0" err="1" smtClean="0">
                <a:hlinkClick r:id="rId9" action="ppaction://hlinkfile"/>
              </a:rPr>
              <a:t>hovw</a:t>
            </a:r>
            <a:r>
              <a:rPr lang="cs-CZ" sz="1200" dirty="0" smtClean="0">
                <a:hlinkClick r:id="rId9" action="ppaction://hlinkfile"/>
              </a:rPr>
              <a:t>=275&amp;</a:t>
            </a:r>
            <a:r>
              <a:rPr lang="cs-CZ" sz="1200" dirty="0" err="1" smtClean="0">
                <a:hlinkClick r:id="rId9" action="ppaction://hlinkfile"/>
              </a:rPr>
              <a:t>tx</a:t>
            </a:r>
            <a:r>
              <a:rPr lang="cs-CZ" sz="1200" dirty="0" smtClean="0">
                <a:hlinkClick r:id="rId9" action="ppaction://hlinkfile"/>
              </a:rPr>
              <a:t>=165&amp;ty=107&amp;</a:t>
            </a:r>
            <a:r>
              <a:rPr lang="cs-CZ" sz="1200" dirty="0" err="1" smtClean="0">
                <a:hlinkClick r:id="rId9" action="ppaction://hlinkfile"/>
              </a:rPr>
              <a:t>sig</a:t>
            </a:r>
            <a:r>
              <a:rPr lang="cs-CZ" sz="1200" dirty="0" smtClean="0">
                <a:hlinkClick r:id="rId9" action="ppaction://hlinkfile"/>
              </a:rPr>
              <a:t>=114654242521839938474&amp;</a:t>
            </a:r>
            <a:r>
              <a:rPr lang="cs-CZ" sz="1200" dirty="0" err="1" smtClean="0">
                <a:hlinkClick r:id="rId9" action="ppaction://hlinkfile"/>
              </a:rPr>
              <a:t>page</a:t>
            </a:r>
            <a:r>
              <a:rPr lang="cs-CZ" sz="1200" dirty="0" smtClean="0">
                <a:hlinkClick r:id="rId9" action="ppaction://hlinkfile"/>
              </a:rPr>
              <a:t>=1&amp;</a:t>
            </a:r>
            <a:r>
              <a:rPr lang="cs-CZ" sz="1200" dirty="0" err="1" smtClean="0">
                <a:hlinkClick r:id="rId9" action="ppaction://hlinkfile"/>
              </a:rPr>
              <a:t>tbnh</a:t>
            </a:r>
            <a:r>
              <a:rPr lang="cs-CZ" sz="1200" dirty="0" smtClean="0">
                <a:hlinkClick r:id="rId9" action="ppaction://hlinkfile"/>
              </a:rPr>
              <a:t>=142&amp;</a:t>
            </a:r>
            <a:r>
              <a:rPr lang="cs-CZ" sz="1200" dirty="0" err="1" smtClean="0">
                <a:hlinkClick r:id="rId9" action="ppaction://hlinkfile"/>
              </a:rPr>
              <a:t>tbnw</a:t>
            </a:r>
            <a:r>
              <a:rPr lang="cs-CZ" sz="1200" dirty="0" smtClean="0">
                <a:hlinkClick r:id="rId9" action="ppaction://hlinkfile"/>
              </a:rPr>
              <a:t>=196&amp;start=0&amp;</a:t>
            </a:r>
            <a:r>
              <a:rPr lang="cs-CZ" sz="1200" dirty="0" err="1" smtClean="0">
                <a:hlinkClick r:id="rId9" action="ppaction://hlinkfile"/>
              </a:rPr>
              <a:t>ndsp</a:t>
            </a:r>
            <a:r>
              <a:rPr lang="cs-CZ" sz="1200" dirty="0" smtClean="0">
                <a:hlinkClick r:id="rId9" action="ppaction://hlinkfile"/>
              </a:rPr>
              <a:t>=15&amp;</a:t>
            </a:r>
            <a:r>
              <a:rPr lang="cs-CZ" sz="1200" dirty="0" err="1" smtClean="0">
                <a:hlinkClick r:id="rId9" action="ppaction://hlinkfile"/>
              </a:rPr>
              <a:t>ved</a:t>
            </a:r>
            <a:r>
              <a:rPr lang="cs-CZ" sz="1200" dirty="0" smtClean="0">
                <a:hlinkClick r:id="rId9" action="ppaction://hlinkfile"/>
              </a:rPr>
              <a:t>=1t:429,r:8,s:0,i:130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358246" cy="6143668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http://upload.wikimedia.org/wikipedia/commons/thumb/4/40/Prag_Altstaedter_Ring_rathaus.jpg/536px-Prag_Altstaedter_Ring_rathaus.jpg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http://cs.wikipedia.org/wiki/Soubor:Prazsky_orloj_celkovy_pohled.jpg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http://upload.wikimedia.org/wikipedia/commons/thumb/5/59/T%C3%BDnsk%C3%BD_chr%C3%A1m_z_Orloje.JPG/576px-T%C3%BDnsk%C3%BD_chr%C3%A1m_z_Orloje.JPG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http://upload.wikimedia.org/wikipedia/commons/thumb/e/e4/Narodni_divadlo_v_noci.jpg/640px-Narodni_divadlo_v_noci.jpg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http://upload.wikimedia.org/wikipedia/commons/thumb/2/21/Peter_Stehlik_2011.07.29_A.jpg/640px-Peter_Stehlik_2011.07.29_A.jpg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google.cz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imgres</a:t>
            </a:r>
            <a:r>
              <a:rPr lang="cs-CZ" sz="1200" dirty="0" smtClean="0">
                <a:hlinkClick r:id="rId7"/>
              </a:rPr>
              <a:t>?um=1&amp;</a:t>
            </a:r>
            <a:r>
              <a:rPr lang="cs-CZ" sz="1200" dirty="0" err="1" smtClean="0">
                <a:hlinkClick r:id="rId7"/>
              </a:rPr>
              <a:t>hl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tbo</a:t>
            </a:r>
            <a:r>
              <a:rPr lang="cs-CZ" sz="1200" dirty="0" smtClean="0">
                <a:hlinkClick r:id="rId7"/>
              </a:rPr>
              <a:t>=d&amp;</a:t>
            </a:r>
            <a:r>
              <a:rPr lang="cs-CZ" sz="1200" dirty="0" err="1" smtClean="0">
                <a:hlinkClick r:id="rId7"/>
              </a:rPr>
              <a:t>biw</a:t>
            </a:r>
            <a:r>
              <a:rPr lang="cs-CZ" sz="1200" dirty="0" smtClean="0">
                <a:hlinkClick r:id="rId7"/>
              </a:rPr>
              <a:t>=1024&amp;</a:t>
            </a:r>
            <a:r>
              <a:rPr lang="cs-CZ" sz="1200" dirty="0" err="1" smtClean="0">
                <a:hlinkClick r:id="rId7"/>
              </a:rPr>
              <a:t>bih</a:t>
            </a:r>
            <a:r>
              <a:rPr lang="cs-CZ" sz="1200" dirty="0" smtClean="0">
                <a:hlinkClick r:id="rId7"/>
              </a:rPr>
              <a:t>=638&amp;</a:t>
            </a:r>
            <a:r>
              <a:rPr lang="cs-CZ" sz="1200" dirty="0" err="1" smtClean="0">
                <a:hlinkClick r:id="rId7"/>
              </a:rPr>
              <a:t>tbm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isch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tbnid</a:t>
            </a:r>
            <a:r>
              <a:rPr lang="cs-CZ" sz="1200" dirty="0" smtClean="0">
                <a:hlinkClick r:id="rId7"/>
              </a:rPr>
              <a:t>=AKNZ-</a:t>
            </a:r>
            <a:r>
              <a:rPr lang="cs-CZ" sz="1200" dirty="0" err="1" smtClean="0">
                <a:hlinkClick r:id="rId7"/>
              </a:rPr>
              <a:t>FKCapdgTM</a:t>
            </a:r>
            <a:r>
              <a:rPr lang="cs-CZ" sz="1200" dirty="0" smtClean="0">
                <a:hlinkClick r:id="rId7"/>
              </a:rPr>
              <a:t>:&amp;</a:t>
            </a:r>
            <a:r>
              <a:rPr lang="cs-CZ" sz="1200" dirty="0" err="1" smtClean="0">
                <a:hlinkClick r:id="rId7"/>
              </a:rPr>
              <a:t>imgrefurl</a:t>
            </a:r>
            <a:r>
              <a:rPr lang="cs-CZ" sz="1200" dirty="0" smtClean="0">
                <a:hlinkClick r:id="rId7"/>
              </a:rPr>
              <a:t>=http://www.</a:t>
            </a:r>
            <a:r>
              <a:rPr lang="cs-CZ" sz="1200" dirty="0" err="1" smtClean="0">
                <a:hlinkClick r:id="rId7"/>
              </a:rPr>
              <a:t>ceskenoviny.cz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tema</a:t>
            </a:r>
            <a:r>
              <a:rPr lang="cs-CZ" sz="1200" dirty="0" smtClean="0">
                <a:hlinkClick r:id="rId7"/>
              </a:rPr>
              <a:t>/index_</a:t>
            </a:r>
            <a:r>
              <a:rPr lang="cs-CZ" sz="1200" dirty="0" err="1" smtClean="0">
                <a:hlinkClick r:id="rId7"/>
              </a:rPr>
              <a:t>img.php</a:t>
            </a:r>
            <a:r>
              <a:rPr lang="cs-CZ" sz="1200" dirty="0" smtClean="0">
                <a:hlinkClick r:id="rId7"/>
              </a:rPr>
              <a:t>%3Fid%3D139084&amp;</a:t>
            </a:r>
            <a:r>
              <a:rPr lang="cs-CZ" sz="1200" dirty="0" err="1" smtClean="0">
                <a:hlinkClick r:id="rId7"/>
              </a:rPr>
              <a:t>docid</a:t>
            </a:r>
            <a:r>
              <a:rPr lang="cs-CZ" sz="1200" dirty="0" smtClean="0">
                <a:hlinkClick r:id="rId7"/>
              </a:rPr>
              <a:t>=yCN7qLQujEKK5M&amp;</a:t>
            </a:r>
            <a:r>
              <a:rPr lang="cs-CZ" sz="1200" dirty="0" err="1" smtClean="0">
                <a:hlinkClick r:id="rId7"/>
              </a:rPr>
              <a:t>imgurl</a:t>
            </a:r>
            <a:r>
              <a:rPr lang="cs-CZ" sz="1200" dirty="0" smtClean="0">
                <a:hlinkClick r:id="rId7"/>
              </a:rPr>
              <a:t>=http://i3.cn.cz/1271235357_</a:t>
            </a:r>
            <a:r>
              <a:rPr lang="cs-CZ" sz="1200" dirty="0" err="1" smtClean="0">
                <a:hlinkClick r:id="rId7"/>
              </a:rPr>
              <a:t>vaclav.jpg</a:t>
            </a:r>
            <a:r>
              <a:rPr lang="cs-CZ" sz="1200" dirty="0" smtClean="0">
                <a:hlinkClick r:id="rId7"/>
              </a:rPr>
              <a:t>&amp;w=430&amp;h=417&amp;</a:t>
            </a:r>
            <a:r>
              <a:rPr lang="cs-CZ" sz="1200" dirty="0" err="1" smtClean="0">
                <a:hlinkClick r:id="rId7"/>
              </a:rPr>
              <a:t>ei</a:t>
            </a:r>
            <a:r>
              <a:rPr lang="cs-CZ" sz="1200" dirty="0" smtClean="0">
                <a:hlinkClick r:id="rId7"/>
              </a:rPr>
              <a:t>=SYruULWcJaem0QWUrYGQBg&amp;zoom=1&amp;</a:t>
            </a:r>
            <a:r>
              <a:rPr lang="cs-CZ" sz="1200" dirty="0" err="1" smtClean="0">
                <a:hlinkClick r:id="rId7"/>
              </a:rPr>
              <a:t>iact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hc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vpx</a:t>
            </a:r>
            <a:r>
              <a:rPr lang="cs-CZ" sz="1200" dirty="0" smtClean="0">
                <a:hlinkClick r:id="rId7"/>
              </a:rPr>
              <a:t>=229&amp;</a:t>
            </a:r>
            <a:r>
              <a:rPr lang="cs-CZ" sz="1200" dirty="0" err="1" smtClean="0">
                <a:hlinkClick r:id="rId7"/>
              </a:rPr>
              <a:t>vpy</a:t>
            </a:r>
            <a:r>
              <a:rPr lang="cs-CZ" sz="1200" dirty="0" smtClean="0">
                <a:hlinkClick r:id="rId7"/>
              </a:rPr>
              <a:t>=111&amp;dur=1989&amp;</a:t>
            </a:r>
            <a:r>
              <a:rPr lang="cs-CZ" sz="1200" dirty="0" err="1" smtClean="0">
                <a:hlinkClick r:id="rId7"/>
              </a:rPr>
              <a:t>hovh</a:t>
            </a:r>
            <a:r>
              <a:rPr lang="cs-CZ" sz="1200" dirty="0" smtClean="0">
                <a:hlinkClick r:id="rId7"/>
              </a:rPr>
              <a:t>=221&amp;</a:t>
            </a:r>
            <a:r>
              <a:rPr lang="cs-CZ" sz="1200" dirty="0" err="1" smtClean="0">
                <a:hlinkClick r:id="rId7"/>
              </a:rPr>
              <a:t>hovw</a:t>
            </a:r>
            <a:r>
              <a:rPr lang="cs-CZ" sz="1200" dirty="0" smtClean="0">
                <a:hlinkClick r:id="rId7"/>
              </a:rPr>
              <a:t>=228&amp;</a:t>
            </a:r>
            <a:r>
              <a:rPr lang="cs-CZ" sz="1200" dirty="0" err="1" smtClean="0">
                <a:hlinkClick r:id="rId7"/>
              </a:rPr>
              <a:t>tx</a:t>
            </a:r>
            <a:r>
              <a:rPr lang="cs-CZ" sz="1200" dirty="0" smtClean="0">
                <a:hlinkClick r:id="rId7"/>
              </a:rPr>
              <a:t>=115&amp;ty=157&amp;</a:t>
            </a:r>
            <a:r>
              <a:rPr lang="cs-CZ" sz="1200" dirty="0" err="1" smtClean="0">
                <a:hlinkClick r:id="rId7"/>
              </a:rPr>
              <a:t>sig</a:t>
            </a:r>
            <a:r>
              <a:rPr lang="cs-CZ" sz="1200" dirty="0" smtClean="0">
                <a:hlinkClick r:id="rId7"/>
              </a:rPr>
              <a:t>=114654242521839938474&amp;</a:t>
            </a:r>
            <a:r>
              <a:rPr lang="cs-CZ" sz="1200" dirty="0" err="1" smtClean="0">
                <a:hlinkClick r:id="rId7"/>
              </a:rPr>
              <a:t>page</a:t>
            </a:r>
            <a:r>
              <a:rPr lang="cs-CZ" sz="1200" dirty="0" smtClean="0">
                <a:hlinkClick r:id="rId7"/>
              </a:rPr>
              <a:t>=2&amp;</a:t>
            </a:r>
            <a:r>
              <a:rPr lang="cs-CZ" sz="1200" dirty="0" err="1" smtClean="0">
                <a:hlinkClick r:id="rId7"/>
              </a:rPr>
              <a:t>tbnh</a:t>
            </a:r>
            <a:r>
              <a:rPr lang="cs-CZ" sz="1200" dirty="0" smtClean="0">
                <a:hlinkClick r:id="rId7"/>
              </a:rPr>
              <a:t>=134&amp;</a:t>
            </a:r>
            <a:r>
              <a:rPr lang="cs-CZ" sz="1200" dirty="0" err="1" smtClean="0">
                <a:hlinkClick r:id="rId7"/>
              </a:rPr>
              <a:t>tbnw</a:t>
            </a:r>
            <a:r>
              <a:rPr lang="cs-CZ" sz="1200" dirty="0" smtClean="0">
                <a:hlinkClick r:id="rId7"/>
              </a:rPr>
              <a:t>=147&amp;start=18&amp;</a:t>
            </a:r>
            <a:r>
              <a:rPr lang="cs-CZ" sz="1200" dirty="0" err="1" smtClean="0">
                <a:hlinkClick r:id="rId7"/>
              </a:rPr>
              <a:t>ndsp</a:t>
            </a:r>
            <a:r>
              <a:rPr lang="cs-CZ" sz="1200" dirty="0" smtClean="0">
                <a:hlinkClick r:id="rId7"/>
              </a:rPr>
              <a:t>=26&amp;</a:t>
            </a:r>
            <a:r>
              <a:rPr lang="cs-CZ" sz="1200" dirty="0" err="1" smtClean="0">
                <a:hlinkClick r:id="rId7"/>
              </a:rPr>
              <a:t>ved</a:t>
            </a:r>
            <a:r>
              <a:rPr lang="cs-CZ" sz="1200" dirty="0" smtClean="0">
                <a:hlinkClick r:id="rId7"/>
              </a:rPr>
              <a:t>=1t:429,r:19,s:0,i:150</a:t>
            </a:r>
          </a:p>
          <a:p>
            <a:r>
              <a:rPr lang="cs-CZ" sz="1200" dirty="0" smtClean="0">
                <a:hlinkClick r:id="rId7"/>
              </a:rPr>
              <a:t>http://cs.wikipedia.org/wiki/Soubor:Narodni_muzeum.jpg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http://cs.wikipedia.org/wiki/Soubor:PetrinObservationTower.jpg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=a3NjWVcsmXvHfM:&amp;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visitpraha.cz</a:t>
            </a:r>
            <a:r>
              <a:rPr lang="cs-CZ" sz="1200" dirty="0" smtClean="0"/>
              <a:t>/%3Fartid%3D42%26lang%3Dcz%26mode%3Dnormal&amp;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=c_vpQFhpbT6u7M&amp;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visitpraha.cz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/131b.jpg&amp;w=640&amp;h=431&amp;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=RYzuUNi4Hc-M0wXWkoCgBA&amp;zoom=1&amp;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=323&amp;dur=787&amp;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=274&amp;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=189&amp;ty=105&amp;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=242&amp;start=0&amp;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=1t:429,r:5,s:0,i:134</a:t>
            </a:r>
          </a:p>
          <a:p>
            <a:r>
              <a:rPr lang="cs-CZ" sz="1200" dirty="0" smtClean="0">
                <a:hlinkClick r:id="rId9"/>
              </a:rPr>
              <a:t>http://upload.wikimedia.org/wikipedia/commons/thumb/c/cf/Slavin_Vysehrad_Cemetery_Prague_CZ_777.jpg/640px-Slavin_Vysehrad_Cemetery_Prague_CZ_777.jpg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=ZCs4c1t7wfPH0M:&amp;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praguecityline.cz</a:t>
            </a:r>
            <a:r>
              <a:rPr lang="cs-CZ" sz="1200" dirty="0" smtClean="0"/>
              <a:t>/sekce/</a:t>
            </a:r>
            <a:r>
              <a:rPr lang="cs-CZ" sz="1200" dirty="0" err="1" smtClean="0"/>
              <a:t>prazske</a:t>
            </a:r>
            <a:r>
              <a:rPr lang="cs-CZ" sz="1200" dirty="0" smtClean="0"/>
              <a:t>-</a:t>
            </a:r>
            <a:r>
              <a:rPr lang="cs-CZ" sz="1200" dirty="0" err="1" smtClean="0"/>
              <a:t>pamatky</a:t>
            </a:r>
            <a:r>
              <a:rPr lang="cs-CZ" sz="1200" dirty="0" smtClean="0"/>
              <a:t>-</a:t>
            </a:r>
            <a:r>
              <a:rPr lang="cs-CZ" sz="1200" dirty="0" err="1" smtClean="0"/>
              <a:t>praha</a:t>
            </a:r>
            <a:r>
              <a:rPr lang="cs-CZ" sz="1200" dirty="0" smtClean="0"/>
              <a:t>-1&amp;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=avWtuCARk2V1OM&amp;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praguecityline.cz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/2012/11/Praha.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&amp;w=753&amp;h=500&amp;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=E5HuULHZBeiU0QX2poGQDA&amp;zoom=1&amp;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=707&amp;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=43&amp;dur=3699&amp;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=276&amp;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=195&amp;ty=137&amp;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=3&amp;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=136&amp;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=191&amp;start=35&amp;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=19&amp;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=1t:429,r:39,s:0,i:</a:t>
            </a:r>
            <a:r>
              <a:rPr lang="cs-CZ" sz="1200" dirty="0" smtClean="0">
                <a:hlinkClick r:id="rId10" action="ppaction://hlinkfile"/>
              </a:rPr>
              <a:t>280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http://i3.cn.cz/14/1293122924_008.jpg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572560" cy="6215106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=z3sWvFTg7sVi4M:&amp;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vyletnik.cz</a:t>
            </a:r>
            <a:r>
              <a:rPr lang="cs-CZ" sz="1200" dirty="0" smtClean="0"/>
              <a:t>/</a:t>
            </a:r>
            <a:r>
              <a:rPr lang="cs-CZ" sz="1200" dirty="0" err="1" smtClean="0"/>
              <a:t>mistopisny</a:t>
            </a:r>
            <a:r>
              <a:rPr lang="cs-CZ" sz="1200" dirty="0" smtClean="0"/>
              <a:t>-</a:t>
            </a:r>
            <a:r>
              <a:rPr lang="cs-CZ" sz="1200" dirty="0" err="1" smtClean="0"/>
              <a:t>rejstrik</a:t>
            </a:r>
            <a:r>
              <a:rPr lang="cs-CZ" sz="1200" dirty="0" smtClean="0"/>
              <a:t>/</a:t>
            </a:r>
            <a:r>
              <a:rPr lang="cs-CZ" sz="1200" dirty="0" err="1" smtClean="0"/>
              <a:t>praha</a:t>
            </a:r>
            <a:r>
              <a:rPr lang="cs-CZ" sz="1200" dirty="0" smtClean="0"/>
              <a:t>/</a:t>
            </a:r>
            <a:r>
              <a:rPr lang="cs-CZ" sz="1200" dirty="0" err="1" smtClean="0"/>
              <a:t>praha</a:t>
            </a:r>
            <a:r>
              <a:rPr lang="cs-CZ" sz="1200" dirty="0" smtClean="0"/>
              <a:t>-1-centrum-</a:t>
            </a:r>
            <a:r>
              <a:rPr lang="cs-CZ" sz="1200" dirty="0" err="1" smtClean="0"/>
              <a:t>stare</a:t>
            </a:r>
            <a:r>
              <a:rPr lang="cs-CZ" sz="1200" dirty="0" smtClean="0"/>
              <a:t>-</a:t>
            </a:r>
            <a:r>
              <a:rPr lang="cs-CZ" sz="1200" dirty="0" err="1" smtClean="0"/>
              <a:t>mesto</a:t>
            </a:r>
            <a:r>
              <a:rPr lang="cs-CZ" sz="1200" dirty="0" smtClean="0"/>
              <a:t>-</a:t>
            </a:r>
            <a:r>
              <a:rPr lang="cs-CZ" sz="1200" dirty="0" err="1" smtClean="0"/>
              <a:t>josefov</a:t>
            </a:r>
            <a:r>
              <a:rPr lang="cs-CZ" sz="1200" dirty="0" smtClean="0"/>
              <a:t>-mala/6234-</a:t>
            </a:r>
            <a:r>
              <a:rPr lang="cs-CZ" sz="1200" dirty="0" err="1" smtClean="0"/>
              <a:t>praha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=qOn8kOD66BVdlM&amp;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vyletnik.cz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vylet</a:t>
            </a:r>
            <a:r>
              <a:rPr lang="cs-CZ" sz="1200" dirty="0" smtClean="0"/>
              <a:t>/</a:t>
            </a:r>
            <a:r>
              <a:rPr lang="cs-CZ" sz="1200" dirty="0" err="1" smtClean="0"/>
              <a:t>uzivatele</a:t>
            </a:r>
            <a:r>
              <a:rPr lang="cs-CZ" sz="1200" dirty="0" smtClean="0"/>
              <a:t>/</a:t>
            </a:r>
            <a:r>
              <a:rPr lang="cs-CZ" sz="1200" dirty="0" err="1" smtClean="0"/>
              <a:t>michellin</a:t>
            </a:r>
            <a:r>
              <a:rPr lang="cs-CZ" sz="1200" dirty="0" smtClean="0"/>
              <a:t>/</a:t>
            </a:r>
            <a:r>
              <a:rPr lang="cs-CZ" sz="1200" dirty="0" err="1" smtClean="0"/>
              <a:t>praha</a:t>
            </a:r>
            <a:r>
              <a:rPr lang="cs-CZ" sz="1200" dirty="0" smtClean="0"/>
              <a:t>-907.jpg&amp;w=2576&amp;h=1932&amp;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=E5HuULHZBeiU0QX2poGQDA&amp;zoom=1&amp;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=185&amp;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=80&amp;dur=35&amp;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=124&amp;ty=110&amp;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=181&amp;start=15&amp;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</a:t>
            </a:r>
            <a:r>
              <a:rPr lang="cs-CZ" sz="1200" dirty="0" smtClean="0">
                <a:hlinkClick r:id="rId2" action="ppaction://hlinkfile"/>
              </a:rPr>
              <a:t>:429,r:16,s:0,i:206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http://en.wikipedia.org/wiki/File:Praha,_Katedr%C3%A1la,_JV_01.jpg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=hrdM22X6GPi2bM:&amp;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=http://www.stopin-</a:t>
            </a:r>
            <a:r>
              <a:rPr lang="cs-CZ" sz="1200" dirty="0" err="1" smtClean="0"/>
              <a:t>praha.cz</a:t>
            </a:r>
            <a:r>
              <a:rPr lang="cs-CZ" sz="1200" dirty="0" smtClean="0"/>
              <a:t>/.sta&amp;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LSzJsIQzNGpVxM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=http://www.stopin-</a:t>
            </a:r>
            <a:r>
              <a:rPr lang="cs-CZ" sz="1200" dirty="0" err="1" smtClean="0"/>
              <a:t>praha.cz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articles</a:t>
            </a:r>
            <a:r>
              <a:rPr lang="cs-CZ" sz="1200" dirty="0" smtClean="0"/>
              <a:t>/</a:t>
            </a:r>
            <a:r>
              <a:rPr lang="cs-CZ" sz="1200" dirty="0" err="1" smtClean="0"/>
              <a:t>praha</a:t>
            </a:r>
            <a:r>
              <a:rPr lang="cs-CZ" sz="1200" dirty="0" smtClean="0"/>
              <a:t>-</a:t>
            </a:r>
            <a:r>
              <a:rPr lang="cs-CZ" sz="1200" dirty="0" err="1" smtClean="0"/>
              <a:t>vanocni.jpg</a:t>
            </a:r>
            <a:r>
              <a:rPr lang="cs-CZ" sz="1200" dirty="0" smtClean="0"/>
              <a:t>&amp;w=1417&amp;h=1063&amp;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=E5HuULHZBeiU0QX2poGQDA&amp;zoom=1&amp;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&amp;dur=323&amp;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=143&amp;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=181&amp;start=0&amp;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=1t:429,r:14,s:0,i:200&amp;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=90&amp;ty=83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=PciuRrjRm9SxiM:&amp;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cs.wikipedia.org/wiki/Soubor:Praha_2005-09-20_n%25C3%25A1rodn%25C3%25AD_divadlo.jpg&amp;docid=TW4r6tC1Sar-mM&amp;imgurl=http://upload.wikimedia.org/wikipedia/commons/3/30/Praha_2005-09-20_n%2525C3%2525A1rodn%2525C3%2525AD_divadlo.jpg&amp;w=2560&amp;h=1920&amp;ei=E5HuULHZBeiU0QX2poGQDA&amp;zoom=1&amp;iact=hc&amp;vpx=193&amp;vpy=188&amp;dur=941&amp;hovh=194&amp;hovw=259&amp;tx=161</a:t>
            </a:r>
            <a:r>
              <a:rPr lang="cs-CZ" sz="1200" dirty="0" smtClean="0">
                <a:hlinkClick r:id="rId4" action="ppaction://hlinkfile"/>
              </a:rPr>
              <a:t>&amp;ty=137&amp;sig=114654242521839938474&amp;page=1&amp;tbnh=143&amp;tbnw=183&amp;start=0&amp;ndsp=15&amp;ved=1t:429,r:11,s:0,i:191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http://en.wikipedia.org/wiki/File:Parn%C3%ADk_Vy%C5%A1ehrad_pod_Vy%C5%A1ehradem.jpg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http://cs.wikipedia.org/wiki/Soubor:Wenceslaus_I_Duke_of_Bohemia_equestrian_statue_in_Prague_3.jpg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=7C6hFN55J_21vM:&amp;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=http://1pageweekly.wordpress.com/2012/11/02/</a:t>
            </a:r>
            <a:r>
              <a:rPr lang="cs-CZ" sz="1200" dirty="0" err="1" smtClean="0"/>
              <a:t>thinkoutloud</a:t>
            </a:r>
            <a:r>
              <a:rPr lang="cs-CZ" sz="1200" dirty="0" smtClean="0"/>
              <a:t>-</a:t>
            </a:r>
            <a:r>
              <a:rPr lang="cs-CZ" sz="1200" dirty="0" err="1" smtClean="0"/>
              <a:t>johnbull</a:t>
            </a:r>
            <a:r>
              <a:rPr lang="cs-CZ" sz="1200" dirty="0" smtClean="0"/>
              <a:t>-</a:t>
            </a:r>
            <a:r>
              <a:rPr lang="cs-CZ" sz="1200" dirty="0" err="1" smtClean="0"/>
              <a:t>the</a:t>
            </a:r>
            <a:r>
              <a:rPr lang="cs-CZ" sz="1200" dirty="0" smtClean="0"/>
              <a:t>-</a:t>
            </a:r>
            <a:r>
              <a:rPr lang="cs-CZ" sz="1200" dirty="0" err="1" smtClean="0"/>
              <a:t>lawmaker</a:t>
            </a:r>
            <a:r>
              <a:rPr lang="cs-CZ" sz="1200" dirty="0" smtClean="0"/>
              <a:t>-</a:t>
            </a:r>
            <a:r>
              <a:rPr lang="cs-CZ" sz="1200" dirty="0" err="1" smtClean="0"/>
              <a:t>other</a:t>
            </a:r>
            <a:r>
              <a:rPr lang="cs-CZ" sz="1200" dirty="0" smtClean="0"/>
              <a:t>-sad-</a:t>
            </a:r>
            <a:r>
              <a:rPr lang="cs-CZ" sz="1200" dirty="0" err="1" smtClean="0"/>
              <a:t>comedies</a:t>
            </a:r>
            <a:r>
              <a:rPr lang="cs-CZ" sz="1200" dirty="0" smtClean="0"/>
              <a:t>-</a:t>
            </a:r>
            <a:r>
              <a:rPr lang="cs-CZ" sz="1200" dirty="0" err="1" smtClean="0"/>
              <a:t>osowe</a:t>
            </a:r>
            <a:r>
              <a:rPr lang="cs-CZ" sz="1200" dirty="0" smtClean="0"/>
              <a:t>-</a:t>
            </a:r>
            <a:r>
              <a:rPr lang="cs-CZ" sz="1200" dirty="0" err="1" smtClean="0"/>
              <a:t>oluwagbenga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=X8gDp2DffMtBeM&amp;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=http://1pageweekly.files.wordpress.com/2012/11/</a:t>
            </a:r>
            <a:r>
              <a:rPr lang="cs-CZ" sz="1200" dirty="0" err="1" smtClean="0"/>
              <a:t>im</a:t>
            </a:r>
            <a:r>
              <a:rPr lang="cs-CZ" sz="1200" dirty="0" smtClean="0"/>
              <a:t>-sad-</a:t>
            </a:r>
            <a:r>
              <a:rPr lang="cs-CZ" sz="1200" dirty="0" err="1" smtClean="0"/>
              <a:t>smiley.png</a:t>
            </a:r>
            <a:r>
              <a:rPr lang="cs-CZ" sz="1200" dirty="0" smtClean="0"/>
              <a:t>&amp;w=768&amp;h=768&amp;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=A5XuUP3hB4aO0AWfsYD4Bw&amp;zoom=1&amp;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&amp;dur=451&amp;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=134&amp;start=19&amp;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=1t:429,r:41,s:0,i:207&amp;</a:t>
            </a:r>
            <a:r>
              <a:rPr lang="cs-CZ" sz="1200" dirty="0" err="1" smtClean="0"/>
              <a:t>tx</a:t>
            </a:r>
            <a:r>
              <a:rPr lang="cs-CZ" sz="1200" dirty="0" smtClean="0">
                <a:hlinkClick r:id="rId7" action="ppaction://hlinkfile"/>
              </a:rPr>
              <a:t>=61&amp;ty=68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http://1pageweekly.files.wordpress.com/2012/11/im-sad-smiley.png">
            <a:hlinkClick r:id="" action="ppaction://hlinkshowjump?jump=lastslideviewed" highlightClick="1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571480"/>
            <a:ext cx="5276850" cy="5276851"/>
          </a:xfrm>
          <a:prstGeom prst="rect">
            <a:avLst/>
          </a:prstGeom>
          <a:noFill/>
        </p:spPr>
      </p:pic>
      <p:sp>
        <p:nvSpPr>
          <p:cNvPr id="3" name="TextovéPole 2">
            <a:hlinkClick r:id="" action="ppaction://hlinkshowjump?jump=lastslideviewed" highlightClick="1"/>
          </p:cNvPr>
          <p:cNvSpPr txBox="1"/>
          <p:nvPr/>
        </p:nvSpPr>
        <p:spPr>
          <a:xfrm>
            <a:off x="6357950" y="3929066"/>
            <a:ext cx="24540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Špatně !!!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568</Words>
  <Application>Microsoft Office PowerPoint</Application>
  <PresentationFormat>Předvádění na obrazovce (4:3)</PresentationFormat>
  <Paragraphs>111</Paragraphs>
  <Slides>38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systému Office</vt:lpstr>
      <vt:lpstr>Snímek 1</vt:lpstr>
      <vt:lpstr>PRAHA</vt:lpstr>
      <vt:lpstr>Snímek 3</vt:lpstr>
      <vt:lpstr>Snímek 4</vt:lpstr>
      <vt:lpstr>Snímek 5</vt:lpstr>
      <vt:lpstr>Snímek 6</vt:lpstr>
      <vt:lpstr>Snímek 7</vt:lpstr>
      <vt:lpstr>VÝZNAMNÁ MÍSTA PRAHY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OTÁZKY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4</cp:revision>
  <dcterms:created xsi:type="dcterms:W3CDTF">2012-09-16T14:17:01Z</dcterms:created>
  <dcterms:modified xsi:type="dcterms:W3CDTF">2013-01-21T20:02:52Z</dcterms:modified>
</cp:coreProperties>
</file>