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69" r:id="rId6"/>
    <p:sldId id="270" r:id="rId7"/>
    <p:sldId id="271" r:id="rId8"/>
    <p:sldId id="277" r:id="rId9"/>
    <p:sldId id="272" r:id="rId10"/>
    <p:sldId id="278" r:id="rId11"/>
    <p:sldId id="273" r:id="rId12"/>
    <p:sldId id="274" r:id="rId13"/>
    <p:sldId id="275" r:id="rId14"/>
    <p:sldId id="276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593"/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VY_32_INOVACE_11_Nationalities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</a:t>
          </a:r>
          <a:r>
            <a:rPr lang="cs-CZ" dirty="0" err="1" smtClean="0"/>
            <a:t>Nationalities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VY_32_INOVACE_11_Nationalities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Nationalities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5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0344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0342399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zopakují názvy států,</a:t>
                      </a:r>
                      <a:r>
                        <a:rPr lang="cs-CZ" baseline="0" dirty="0" smtClean="0"/>
                        <a:t> které již znají. Dále si doplní znalosti názvů dalších států a národností.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589640" cy="4392488"/>
          </a:xfrm>
        </p:spPr>
        <p:txBody>
          <a:bodyPr>
            <a:noAutofit/>
          </a:bodyPr>
          <a:lstStyle/>
          <a:p>
            <a:r>
              <a:rPr lang="cs-CZ" sz="6600" dirty="0" err="1" smtClean="0"/>
              <a:t>Countries</a:t>
            </a:r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 smtClean="0"/>
              <a:t> and</a:t>
            </a:r>
            <a:br>
              <a:rPr lang="cs-CZ" sz="6600" dirty="0" smtClean="0"/>
            </a:br>
            <a:r>
              <a:rPr lang="cs-CZ" sz="6600" dirty="0" smtClean="0"/>
              <a:t> </a:t>
            </a:r>
            <a:r>
              <a:rPr lang="cs-CZ" sz="6600" dirty="0" err="1" smtClean="0"/>
              <a:t>nationalities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18769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X\AppData\Local\Microsoft\Windows\Temporary Internet Files\Content.IE5\C4QMKWSY\MP9003900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0"/>
            <a:ext cx="5260957" cy="375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23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these </a:t>
            </a:r>
            <a:r>
              <a:rPr lang="cs-CZ" dirty="0" err="1" smtClean="0"/>
              <a:t>countries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2" name="Picture 4" descr="C:\Users\X\AppData\Local\Microsoft\Windows\Temporary Internet Files\Content.IE5\4RYJZRI1\MC9002906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5161783" cy="484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609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Opiš do sešitu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</a:p>
          <a:p>
            <a:r>
              <a:rPr lang="cs-CZ" dirty="0" smtClean="0"/>
              <a:t>Anglie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Španělsko</a:t>
            </a:r>
          </a:p>
          <a:p>
            <a:r>
              <a:rPr lang="cs-CZ" dirty="0" smtClean="0"/>
              <a:t>Řecko</a:t>
            </a:r>
          </a:p>
          <a:p>
            <a:r>
              <a:rPr lang="cs-CZ" dirty="0" smtClean="0"/>
              <a:t>Maďarsko</a:t>
            </a:r>
          </a:p>
          <a:p>
            <a:r>
              <a:rPr lang="cs-CZ" dirty="0" smtClean="0"/>
              <a:t>Itálie</a:t>
            </a:r>
          </a:p>
          <a:p>
            <a:r>
              <a:rPr lang="cs-CZ" dirty="0" smtClean="0"/>
              <a:t>Chorvatsko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</a:p>
          <a:p>
            <a:r>
              <a:rPr lang="cs-CZ" dirty="0" err="1" smtClean="0"/>
              <a:t>England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endParaRPr lang="cs-CZ" dirty="0" smtClean="0"/>
          </a:p>
          <a:p>
            <a:r>
              <a:rPr lang="cs-CZ" dirty="0" err="1" smtClean="0"/>
              <a:t>Spain</a:t>
            </a:r>
            <a:endParaRPr lang="cs-CZ" dirty="0" smtClean="0"/>
          </a:p>
          <a:p>
            <a:r>
              <a:rPr lang="cs-CZ" dirty="0" err="1" smtClean="0"/>
              <a:t>Greece</a:t>
            </a:r>
            <a:endParaRPr lang="cs-CZ" dirty="0" smtClean="0"/>
          </a:p>
          <a:p>
            <a:r>
              <a:rPr lang="cs-CZ" dirty="0" err="1" smtClean="0"/>
              <a:t>Hungary</a:t>
            </a:r>
            <a:endParaRPr lang="cs-CZ" dirty="0" smtClean="0"/>
          </a:p>
          <a:p>
            <a:r>
              <a:rPr lang="cs-CZ" dirty="0" smtClean="0"/>
              <a:t>Italy</a:t>
            </a:r>
          </a:p>
          <a:p>
            <a:r>
              <a:rPr lang="cs-CZ" dirty="0" err="1" smtClean="0"/>
              <a:t>Croatia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230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Umíš sám napsat jejich názvy?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Česká republika</a:t>
            </a:r>
          </a:p>
          <a:p>
            <a:r>
              <a:rPr lang="cs-CZ" dirty="0" smtClean="0"/>
              <a:t>Anglie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Španělsko</a:t>
            </a:r>
          </a:p>
          <a:p>
            <a:r>
              <a:rPr lang="cs-CZ" dirty="0" smtClean="0"/>
              <a:t>Řecko</a:t>
            </a:r>
          </a:p>
          <a:p>
            <a:r>
              <a:rPr lang="cs-CZ" dirty="0" smtClean="0"/>
              <a:t>Maďarsko</a:t>
            </a:r>
          </a:p>
          <a:p>
            <a:r>
              <a:rPr lang="cs-CZ" dirty="0" smtClean="0"/>
              <a:t>Itálie</a:t>
            </a:r>
          </a:p>
          <a:p>
            <a:r>
              <a:rPr lang="cs-CZ" dirty="0" smtClean="0"/>
              <a:t>Chorvatsko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24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Česká republika</a:t>
            </a:r>
          </a:p>
          <a:p>
            <a:r>
              <a:rPr lang="cs-CZ" dirty="0" smtClean="0"/>
              <a:t>Anglie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Španělsko</a:t>
            </a:r>
          </a:p>
          <a:p>
            <a:r>
              <a:rPr lang="cs-CZ" dirty="0" smtClean="0"/>
              <a:t>Řecko</a:t>
            </a:r>
          </a:p>
          <a:p>
            <a:r>
              <a:rPr lang="cs-CZ" dirty="0" smtClean="0"/>
              <a:t>Maďarsko</a:t>
            </a:r>
          </a:p>
          <a:p>
            <a:r>
              <a:rPr lang="cs-CZ" dirty="0" smtClean="0"/>
              <a:t>Itálie</a:t>
            </a:r>
          </a:p>
          <a:p>
            <a:r>
              <a:rPr lang="cs-CZ" dirty="0" smtClean="0"/>
              <a:t>Chorvatsko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</a:p>
          <a:p>
            <a:r>
              <a:rPr lang="cs-CZ" dirty="0" err="1" smtClean="0"/>
              <a:t>England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endParaRPr lang="cs-CZ" dirty="0" smtClean="0"/>
          </a:p>
          <a:p>
            <a:r>
              <a:rPr lang="cs-CZ" dirty="0" err="1" smtClean="0"/>
              <a:t>Spain</a:t>
            </a:r>
            <a:endParaRPr lang="cs-CZ" dirty="0" smtClean="0"/>
          </a:p>
          <a:p>
            <a:r>
              <a:rPr lang="cs-CZ" dirty="0" err="1" smtClean="0"/>
              <a:t>Greece</a:t>
            </a:r>
            <a:endParaRPr lang="cs-CZ" dirty="0" smtClean="0"/>
          </a:p>
          <a:p>
            <a:r>
              <a:rPr lang="cs-CZ" dirty="0" err="1" smtClean="0"/>
              <a:t>Hungary</a:t>
            </a:r>
            <a:endParaRPr lang="cs-CZ" dirty="0" smtClean="0"/>
          </a:p>
          <a:p>
            <a:r>
              <a:rPr lang="cs-CZ" dirty="0" smtClean="0"/>
              <a:t>Italy</a:t>
            </a:r>
          </a:p>
          <a:p>
            <a:r>
              <a:rPr lang="cs-CZ" dirty="0" err="1" smtClean="0"/>
              <a:t>Croatia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24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Znáš jména jejich obyvatel?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Čech</a:t>
            </a:r>
          </a:p>
          <a:p>
            <a:r>
              <a:rPr lang="cs-CZ" dirty="0" smtClean="0"/>
              <a:t>Angličan</a:t>
            </a:r>
          </a:p>
          <a:p>
            <a:r>
              <a:rPr lang="cs-CZ" dirty="0" smtClean="0"/>
              <a:t>Ital </a:t>
            </a:r>
          </a:p>
          <a:p>
            <a:r>
              <a:rPr lang="cs-CZ" dirty="0" smtClean="0"/>
              <a:t>Španěl</a:t>
            </a:r>
          </a:p>
          <a:p>
            <a:r>
              <a:rPr lang="cs-CZ" dirty="0" smtClean="0"/>
              <a:t>Maďar</a:t>
            </a:r>
          </a:p>
          <a:p>
            <a:r>
              <a:rPr lang="cs-CZ" dirty="0" smtClean="0"/>
              <a:t>Francouz</a:t>
            </a:r>
          </a:p>
          <a:p>
            <a:r>
              <a:rPr lang="cs-CZ" dirty="0" smtClean="0"/>
              <a:t>Řek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38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Čech</a:t>
            </a:r>
          </a:p>
          <a:p>
            <a:r>
              <a:rPr lang="cs-CZ" dirty="0" smtClean="0"/>
              <a:t>Angličan</a:t>
            </a:r>
          </a:p>
          <a:p>
            <a:r>
              <a:rPr lang="cs-CZ" dirty="0" smtClean="0"/>
              <a:t>Ital </a:t>
            </a:r>
          </a:p>
          <a:p>
            <a:r>
              <a:rPr lang="cs-CZ" dirty="0" smtClean="0"/>
              <a:t>Španěl</a:t>
            </a:r>
          </a:p>
          <a:p>
            <a:r>
              <a:rPr lang="cs-CZ" dirty="0" smtClean="0"/>
              <a:t>Maďar</a:t>
            </a:r>
          </a:p>
          <a:p>
            <a:r>
              <a:rPr lang="cs-CZ" dirty="0" smtClean="0"/>
              <a:t>Francouz</a:t>
            </a:r>
          </a:p>
          <a:p>
            <a:r>
              <a:rPr lang="cs-CZ" dirty="0" smtClean="0"/>
              <a:t>Řek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Czech</a:t>
            </a:r>
          </a:p>
          <a:p>
            <a:r>
              <a:rPr lang="cs-CZ" dirty="0" err="1" smtClean="0"/>
              <a:t>English</a:t>
            </a:r>
            <a:endParaRPr lang="cs-CZ" dirty="0" smtClean="0"/>
          </a:p>
          <a:p>
            <a:r>
              <a:rPr lang="cs-CZ" dirty="0" err="1" smtClean="0"/>
              <a:t>Italian</a:t>
            </a:r>
            <a:endParaRPr lang="cs-CZ" dirty="0" smtClean="0"/>
          </a:p>
          <a:p>
            <a:r>
              <a:rPr lang="cs-CZ" dirty="0" err="1" smtClean="0"/>
              <a:t>Spanish</a:t>
            </a:r>
            <a:endParaRPr lang="cs-CZ" dirty="0" smtClean="0"/>
          </a:p>
          <a:p>
            <a:r>
              <a:rPr lang="cs-CZ" dirty="0" err="1" smtClean="0"/>
              <a:t>Hungarian</a:t>
            </a:r>
            <a:endParaRPr lang="cs-CZ" dirty="0" smtClean="0"/>
          </a:p>
          <a:p>
            <a:r>
              <a:rPr lang="cs-CZ" dirty="0" err="1" smtClean="0"/>
              <a:t>French</a:t>
            </a:r>
            <a:endParaRPr lang="cs-CZ" dirty="0" smtClean="0"/>
          </a:p>
          <a:p>
            <a:r>
              <a:rPr lang="cs-CZ" dirty="0" err="1" smtClean="0"/>
              <a:t>Greek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362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8549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Italian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Spanish</a:t>
            </a:r>
            <a:endParaRPr lang="cs-CZ" dirty="0"/>
          </a:p>
        </p:txBody>
      </p:sp>
      <p:pic>
        <p:nvPicPr>
          <p:cNvPr id="3074" name="Picture 2" descr="C:\Users\X\AppData\Local\Microsoft\Windows\Temporary Internet Files\Content.IE5\4RYJZRI1\MC900413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89656"/>
            <a:ext cx="1352646" cy="135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X\AppData\Local\Microsoft\Windows\Temporary Internet Files\Content.IE5\C4QMKWSY\MP900403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585" y="3753272"/>
            <a:ext cx="1616956" cy="24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X\AppData\Local\Microsoft\Windows\Temporary Internet Files\Content.IE5\C4QMKWSY\MC900358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89656"/>
            <a:ext cx="1631290" cy="186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X\AppData\Local\Microsoft\Windows\Temporary Internet Files\Content.IE5\4RYJZRI1\MP9004008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46201"/>
            <a:ext cx="2047253" cy="163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955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Hungarian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French</a:t>
            </a:r>
            <a:endParaRPr lang="cs-CZ" dirty="0"/>
          </a:p>
        </p:txBody>
      </p:sp>
      <p:pic>
        <p:nvPicPr>
          <p:cNvPr id="4102" name="Picture 6" descr="C:\Users\X\AppData\Local\Microsoft\Windows\Temporary Internet Files\Content.IE5\4RYJZRI1\MP9004340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84800"/>
            <a:ext cx="1944216" cy="155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X\AppData\Local\Microsoft\Windows\Temporary Internet Files\Content.IE5\MEEDQO79\MP9004052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21088"/>
            <a:ext cx="2048272" cy="20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X\AppData\Local\Microsoft\Windows\Temporary Internet Files\Content.IE5\MEEDQO79\MC9001606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05024"/>
            <a:ext cx="1827886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X\AppData\Local\Microsoft\Windows\Temporary Internet Files\Content.IE5\C4QMKWSY\MC9004112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672" y="4437112"/>
            <a:ext cx="2557264" cy="223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64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Greek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pic>
        <p:nvPicPr>
          <p:cNvPr id="5122" name="Picture 2" descr="C:\Users\X\AppData\Local\Microsoft\Windows\Temporary Internet Files\Content.IE5\AT5DNEBA\MC9000577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28316"/>
            <a:ext cx="1675181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X\AppData\Local\Microsoft\Windows\Temporary Internet Files\Content.IE5\MEEDQO79\MC9000276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013176"/>
            <a:ext cx="1646834" cy="956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X\AppData\Local\Microsoft\Windows\Temporary Internet Files\Content.IE5\4RYJZRI1\MP9004053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29684"/>
            <a:ext cx="1904255" cy="187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X\AppData\Local\Microsoft\Windows\Temporary Internet Files\Content.IE5\MEEDQO79\MC9000170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059680"/>
            <a:ext cx="758952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87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Open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exercise</a:t>
            </a:r>
            <a:r>
              <a:rPr lang="cs-CZ" b="1" dirty="0" smtClean="0"/>
              <a:t> </a:t>
            </a:r>
            <a:r>
              <a:rPr lang="cs-CZ" b="1" dirty="0" err="1" smtClean="0"/>
              <a:t>book</a:t>
            </a:r>
            <a:r>
              <a:rPr lang="cs-CZ" b="1" dirty="0" smtClean="0"/>
              <a:t> and </a:t>
            </a:r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yourself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Where</a:t>
            </a:r>
            <a:r>
              <a:rPr lang="cs-CZ" sz="4000" dirty="0" smtClean="0"/>
              <a:t> are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from</a:t>
            </a:r>
            <a:r>
              <a:rPr lang="cs-CZ" sz="4000" dirty="0" smtClean="0"/>
              <a:t>?</a:t>
            </a:r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nationality</a:t>
            </a:r>
            <a:r>
              <a:rPr lang="cs-CZ" sz="4000" dirty="0" smtClean="0"/>
              <a:t> are </a:t>
            </a:r>
            <a:r>
              <a:rPr lang="cs-CZ" sz="4000" dirty="0" err="1" smtClean="0"/>
              <a:t>you</a:t>
            </a:r>
            <a:r>
              <a:rPr lang="cs-CZ" sz="4000" dirty="0" smtClean="0"/>
              <a:t>?</a:t>
            </a:r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language</a:t>
            </a:r>
            <a:r>
              <a:rPr lang="cs-CZ" sz="4000" dirty="0" smtClean="0"/>
              <a:t> do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speak</a:t>
            </a:r>
            <a:r>
              <a:rPr lang="cs-CZ" sz="4000" dirty="0" smtClean="0"/>
              <a:t>?</a:t>
            </a:r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countries</a:t>
            </a:r>
            <a:r>
              <a:rPr lang="cs-CZ" sz="4000" dirty="0" smtClean="0"/>
              <a:t> </a:t>
            </a:r>
            <a:r>
              <a:rPr lang="cs-CZ" sz="4000" dirty="0" err="1" smtClean="0"/>
              <a:t>did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visit?</a:t>
            </a:r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your</a:t>
            </a:r>
            <a:r>
              <a:rPr lang="cs-CZ" sz="4000" dirty="0" smtClean="0"/>
              <a:t> </a:t>
            </a:r>
            <a:r>
              <a:rPr lang="cs-CZ" sz="4000" dirty="0" err="1" smtClean="0"/>
              <a:t>favourite</a:t>
            </a:r>
            <a:r>
              <a:rPr lang="cs-CZ" sz="4000" dirty="0" smtClean="0"/>
              <a:t> country?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0701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256</Words>
  <Application>Microsoft Office PowerPoint</Application>
  <PresentationFormat>Předvádění na obrazovce (4:3)</PresentationFormat>
  <Paragraphs>114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Countries  and  nationalities</vt:lpstr>
      <vt:lpstr>Prezentace aplikace PowerPoint</vt:lpstr>
      <vt:lpstr>Do you know the names of these countries?</vt:lpstr>
      <vt:lpstr>Opiš do sešitu</vt:lpstr>
      <vt:lpstr>Umíš sám napsat jejich názvy?</vt:lpstr>
      <vt:lpstr>Řešení :</vt:lpstr>
      <vt:lpstr>Znáš jména jejich obyvatel?</vt:lpstr>
      <vt:lpstr>Řešení :</vt:lpstr>
      <vt:lpstr>Prezentace aplikace PowerPoint</vt:lpstr>
      <vt:lpstr>Prezentace aplikace PowerPoint</vt:lpstr>
      <vt:lpstr>Prezentace aplikace PowerPoint</vt:lpstr>
      <vt:lpstr>Open your exercise book and write about yourself.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41</cp:revision>
  <dcterms:created xsi:type="dcterms:W3CDTF">2011-11-09T14:01:04Z</dcterms:created>
  <dcterms:modified xsi:type="dcterms:W3CDTF">2012-02-11T15:01:54Z</dcterms:modified>
</cp:coreProperties>
</file>