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0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192BAF"/>
    <a:srgbClr val="F7BC47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570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726959C-5CBF-40F1-B1A3-6848288819CA}" type="datetimeFigureOut">
              <a:rPr lang="cs-CZ" smtClean="0"/>
              <a:pPr/>
              <a:t>21.1.2013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E29D6C5-08B5-4D38-AA59-5286799498D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873539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7E231F-6ED0-4684-9F04-8C97CAE97689}" type="datetimeFigureOut">
              <a:rPr lang="cs-CZ" smtClean="0"/>
              <a:pPr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591280-F277-47D9-A901-E5D73047D4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7E231F-6ED0-4684-9F04-8C97CAE97689}" type="datetimeFigureOut">
              <a:rPr lang="cs-CZ" smtClean="0"/>
              <a:pPr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591280-F277-47D9-A901-E5D73047D4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7E231F-6ED0-4684-9F04-8C97CAE97689}" type="datetimeFigureOut">
              <a:rPr lang="cs-CZ" smtClean="0"/>
              <a:pPr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591280-F277-47D9-A901-E5D73047D4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7E231F-6ED0-4684-9F04-8C97CAE97689}" type="datetimeFigureOut">
              <a:rPr lang="cs-CZ" smtClean="0"/>
              <a:pPr/>
              <a:t>21.1.2013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591280-F277-47D9-A901-E5D73047D4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7E231F-6ED0-4684-9F04-8C97CAE97689}" type="datetimeFigureOut">
              <a:rPr lang="cs-CZ" smtClean="0"/>
              <a:pPr/>
              <a:t>21.1.2013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591280-F277-47D9-A901-E5D73047D4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7E231F-6ED0-4684-9F04-8C97CAE97689}" type="datetimeFigureOut">
              <a:rPr lang="cs-CZ" smtClean="0"/>
              <a:pPr/>
              <a:t>21.1.2013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591280-F277-47D9-A901-E5D73047D4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7E231F-6ED0-4684-9F04-8C97CAE97689}" type="datetimeFigureOut">
              <a:rPr lang="cs-CZ" smtClean="0"/>
              <a:pPr/>
              <a:t>21.1.2013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591280-F277-47D9-A901-E5D73047D4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7E231F-6ED0-4684-9F04-8C97CAE97689}" type="datetimeFigureOut">
              <a:rPr lang="cs-CZ" smtClean="0"/>
              <a:pPr/>
              <a:t>21.1.2013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591280-F277-47D9-A901-E5D73047D4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7E231F-6ED0-4684-9F04-8C97CAE97689}" type="datetimeFigureOut">
              <a:rPr lang="cs-CZ" smtClean="0"/>
              <a:pPr/>
              <a:t>21.1.2013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591280-F277-47D9-A901-E5D73047D4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7E231F-6ED0-4684-9F04-8C97CAE97689}" type="datetimeFigureOut">
              <a:rPr lang="cs-CZ" smtClean="0"/>
              <a:pPr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591280-F277-47D9-A901-E5D73047D4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7E231F-6ED0-4684-9F04-8C97CAE97689}" type="datetimeFigureOut">
              <a:rPr lang="cs-CZ" smtClean="0"/>
              <a:pPr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591280-F277-47D9-A901-E5D73047D4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92BA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C7E231F-6ED0-4684-9F04-8C97CAE97689}" type="datetimeFigureOut">
              <a:rPr lang="cs-CZ" smtClean="0"/>
              <a:pPr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5591280-F277-47D9-A901-E5D73047D49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gi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gi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file:///S:\100,i:16" TargetMode="External"/><Relationship Id="rId2" Type="http://schemas.openxmlformats.org/officeDocument/2006/relationships/hyperlink" Target="http://cs.wikipedia.org/wiki/Soubor:Sun_in_X-Ray.pn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upload.wikimedia.org/wikipedia/commons/thumb/2/2f/Perseid_and_Milky_Way.jpg/585px-Perseid_and_Milky_Way.jpg" TargetMode="External"/><Relationship Id="rId5" Type="http://schemas.openxmlformats.org/officeDocument/2006/relationships/hyperlink" Target=":119" TargetMode="External"/><Relationship Id="rId4" Type="http://schemas.openxmlformats.org/officeDocument/2006/relationships/hyperlink" Target="file:///I:\123" TargetMode="Externa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Brosen_windrose_SLO.svg" TargetMode="External"/><Relationship Id="rId2" Type="http://schemas.openxmlformats.org/officeDocument/2006/relationships/hyperlink" Target="http://cs.wikipedia.org/wiki/Slunce" TargetMode="External"/><Relationship Id="rId1" Type="http://schemas.openxmlformats.org/officeDocument/2006/relationships/slideLayout" Target="../slideLayouts/slideLayout7.xml"/><Relationship Id="rId5" Type="http://schemas.openxmlformats.org/officeDocument/2006/relationships/hyperlink" Target="http://galaxie.web2001.cz/galaxie/mlecna_draha.html" TargetMode="External"/><Relationship Id="rId4" Type="http://schemas.openxmlformats.org/officeDocument/2006/relationships/hyperlink" Target="http://upload.wikimedia.org/wikipedia/commons/thumb/5/52/Hubble2005-01-barred-spiral-galaxy-NGC1300.jpg/640px-Hubble2005-01-barred-spiral-galaxy-NGC1300.jpg" TargetMode="Externa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Zástupný symbol pro obsah 7"/>
          <p:cNvSpPr>
            <a:spLocks noGrp="1"/>
          </p:cNvSpPr>
          <p:nvPr>
            <p:ph sz="half" idx="1"/>
          </p:nvPr>
        </p:nvSpPr>
        <p:spPr>
          <a:xfrm>
            <a:off x="107950" y="260350"/>
            <a:ext cx="8928100" cy="2520950"/>
          </a:xfrm>
        </p:spPr>
        <p:txBody>
          <a:bodyPr>
            <a:normAutofit fontScale="92500" lnSpcReduction="20000"/>
          </a:bodyPr>
          <a:lstStyle/>
          <a:p>
            <a:pPr>
              <a:spcBef>
                <a:spcPts val="600"/>
              </a:spcBef>
            </a:pPr>
            <a:r>
              <a:rPr lang="cs-CZ" b="1" dirty="0" smtClean="0">
                <a:latin typeface="Garamond" pitchFamily="18" charset="0"/>
                <a:cs typeface="Times New Roman" pitchFamily="18" charset="0"/>
              </a:rPr>
              <a:t>Název školy: </a:t>
            </a:r>
            <a:r>
              <a:rPr lang="cs-CZ" dirty="0" smtClean="0">
                <a:latin typeface="Garamond" pitchFamily="18" charset="0"/>
                <a:cs typeface="Times New Roman" pitchFamily="18" charset="0"/>
              </a:rPr>
              <a:t>ZŠ Klášterec nad Ohří, Krátká 676</a:t>
            </a:r>
          </a:p>
          <a:p>
            <a:pPr>
              <a:spcBef>
                <a:spcPts val="600"/>
              </a:spcBef>
            </a:pPr>
            <a:r>
              <a:rPr lang="cs-CZ" b="1" dirty="0" smtClean="0">
                <a:latin typeface="Garamond" pitchFamily="18" charset="0"/>
                <a:cs typeface="Times New Roman" pitchFamily="18" charset="0"/>
              </a:rPr>
              <a:t>Autor:</a:t>
            </a:r>
            <a:r>
              <a:rPr lang="cs-CZ" dirty="0" smtClean="0">
                <a:latin typeface="Garamond" pitchFamily="18" charset="0"/>
                <a:cs typeface="Times New Roman" pitchFamily="18" charset="0"/>
              </a:rPr>
              <a:t> Mgr. David Adámek</a:t>
            </a:r>
          </a:p>
          <a:p>
            <a:pPr>
              <a:spcBef>
                <a:spcPts val="600"/>
              </a:spcBef>
            </a:pPr>
            <a:r>
              <a:rPr lang="cs-CZ" b="1" dirty="0" smtClean="0">
                <a:latin typeface="Garamond" pitchFamily="18" charset="0"/>
                <a:cs typeface="Times New Roman" pitchFamily="18" charset="0"/>
              </a:rPr>
              <a:t>Název materiálu: </a:t>
            </a:r>
            <a:r>
              <a:rPr lang="cs-CZ" i="1" dirty="0" smtClean="0">
                <a:latin typeface="Garamond" pitchFamily="18" charset="0"/>
                <a:cs typeface="Times New Roman" pitchFamily="18" charset="0"/>
              </a:rPr>
              <a:t>VY_32_INOVACE_</a:t>
            </a:r>
            <a:r>
              <a:rPr lang="cs-CZ" i="1" dirty="0" smtClean="0">
                <a:latin typeface="Garamond" pitchFamily="18" charset="0"/>
              </a:rPr>
              <a:t>09_38_Prvouka_Vesmír </a:t>
            </a:r>
            <a:r>
              <a:rPr lang="cs-CZ" dirty="0" smtClean="0">
                <a:latin typeface="Garamond" pitchFamily="18" charset="0"/>
                <a:cs typeface="Times New Roman" pitchFamily="18" charset="0"/>
              </a:rPr>
              <a:t/>
            </a:r>
            <a:br>
              <a:rPr lang="cs-CZ" dirty="0" smtClean="0">
                <a:latin typeface="Garamond" pitchFamily="18" charset="0"/>
                <a:cs typeface="Times New Roman" pitchFamily="18" charset="0"/>
              </a:rPr>
            </a:br>
            <a:r>
              <a:rPr lang="cs-CZ" dirty="0" smtClean="0">
                <a:latin typeface="Garamond" pitchFamily="18" charset="0"/>
                <a:cs typeface="Times New Roman" pitchFamily="18" charset="0"/>
              </a:rPr>
              <a:t>Číslo projektu: CZ.1.07/1.4.00/21.1115</a:t>
            </a:r>
            <a:endParaRPr lang="cs-CZ" dirty="0" smtClean="0">
              <a:latin typeface="Garamond" pitchFamily="18" charset="0"/>
            </a:endParaRPr>
          </a:p>
        </p:txBody>
      </p:sp>
      <p:sp>
        <p:nvSpPr>
          <p:cNvPr id="2051" name="Zástupný symbol pro obsah 8"/>
          <p:cNvSpPr>
            <a:spLocks noGrp="1"/>
          </p:cNvSpPr>
          <p:nvPr>
            <p:ph sz="half" idx="2"/>
          </p:nvPr>
        </p:nvSpPr>
        <p:spPr>
          <a:xfrm>
            <a:off x="107950" y="5157788"/>
            <a:ext cx="8928100" cy="1123950"/>
          </a:xfrm>
        </p:spPr>
        <p:txBody>
          <a:bodyPr>
            <a:normAutofit fontScale="92500" lnSpcReduction="20000"/>
          </a:bodyPr>
          <a:lstStyle/>
          <a:p>
            <a:r>
              <a:rPr lang="cs-CZ" b="1" dirty="0" smtClean="0">
                <a:latin typeface="Garamond" pitchFamily="18" charset="0"/>
                <a:cs typeface="Times New Roman" pitchFamily="18" charset="0"/>
              </a:rPr>
              <a:t>Anotace: </a:t>
            </a:r>
            <a:r>
              <a:rPr lang="cs-CZ" dirty="0" smtClean="0">
                <a:latin typeface="Garamond" pitchFamily="18" charset="0"/>
                <a:cs typeface="Times New Roman" pitchFamily="18" charset="0"/>
              </a:rPr>
              <a:t>Prezentace seznamuje s pojmy, které se týkají vesmíru. Slouží k </a:t>
            </a:r>
            <a:r>
              <a:rPr lang="cs-CZ" dirty="0" smtClean="0">
                <a:latin typeface="Garamond" pitchFamily="18" charset="0"/>
                <a:cs typeface="Times New Roman" pitchFamily="18" charset="0"/>
              </a:rPr>
              <a:t>základnímu </a:t>
            </a:r>
            <a:r>
              <a:rPr lang="cs-CZ" dirty="0" smtClean="0">
                <a:latin typeface="Garamond" pitchFamily="18" charset="0"/>
                <a:cs typeface="Times New Roman" pitchFamily="18" charset="0"/>
              </a:rPr>
              <a:t>prověření vědomostí a shrnutí po </a:t>
            </a:r>
            <a:r>
              <a:rPr lang="cs-CZ" dirty="0" err="1" smtClean="0">
                <a:latin typeface="Garamond" pitchFamily="18" charset="0"/>
                <a:cs typeface="Times New Roman" pitchFamily="18" charset="0"/>
              </a:rPr>
              <a:t>odprezentování</a:t>
            </a:r>
            <a:r>
              <a:rPr lang="cs-CZ" dirty="0" smtClean="0">
                <a:latin typeface="Garamond" pitchFamily="18" charset="0"/>
                <a:cs typeface="Times New Roman" pitchFamily="18" charset="0"/>
              </a:rPr>
              <a:t> učiva. Prvouka pro 5. ročník.</a:t>
            </a:r>
          </a:p>
          <a:p>
            <a:pPr>
              <a:buFont typeface="Arial" charset="0"/>
              <a:buNone/>
            </a:pPr>
            <a:endParaRPr lang="cs-CZ" dirty="0" smtClean="0"/>
          </a:p>
        </p:txBody>
      </p:sp>
      <p:pic>
        <p:nvPicPr>
          <p:cNvPr id="205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8313" y="2636838"/>
            <a:ext cx="3425825" cy="2493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3" name="obrázek 1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24300" y="3141663"/>
            <a:ext cx="4687888" cy="1463675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1"/>
                </a:solidFill>
              </a:rPr>
              <a:t>VESMÍR</a:t>
            </a:r>
            <a:endParaRPr lang="cs-CZ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 override="childStyle">
                                        <p:cTn id="6" dur="500" autoRev="1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bg1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7" dur="500" autoRev="1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bg1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" dur="500" autoRev="1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357158" y="285728"/>
            <a:ext cx="8429684" cy="6286544"/>
          </a:xfrm>
        </p:spPr>
        <p:txBody>
          <a:bodyPr/>
          <a:lstStyle/>
          <a:p>
            <a:pPr algn="ctr">
              <a:buNone/>
            </a:pPr>
            <a:r>
              <a:rPr lang="cs-CZ" dirty="0" smtClean="0">
                <a:solidFill>
                  <a:schemeClr val="bg1"/>
                </a:solidFill>
              </a:rPr>
              <a:t>Vesmír se skládá z hvězd, planet, měsíců, planetek, komet, meteorických těles, prachu a plynu.</a:t>
            </a: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11266" name="Picture 2" descr="http://files.akadia.webnode.cz/200000828-033bf04358/Vesm%C3%ADr.jpe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357422" y="1928802"/>
            <a:ext cx="5286412" cy="47625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112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1"/>
                </a:solidFill>
              </a:rPr>
              <a:t>HVĚZDA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85860"/>
            <a:ext cx="8229600" cy="4840303"/>
          </a:xfrm>
        </p:spPr>
        <p:txBody>
          <a:bodyPr/>
          <a:lstStyle/>
          <a:p>
            <a:pPr algn="ctr">
              <a:buNone/>
            </a:pPr>
            <a:r>
              <a:rPr lang="cs-CZ" dirty="0" smtClean="0">
                <a:solidFill>
                  <a:schemeClr val="bg1"/>
                </a:solidFill>
              </a:rPr>
              <a:t>Hvězdy vydávají samy světlo (svítí) a teplo (hřejí). Nejbližší hvězda planety Země je Slunce.</a:t>
            </a: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10242" name="Picture 2" descr="Soubor:Sun in X-Ray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71736" y="2571744"/>
            <a:ext cx="4994899" cy="361949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1000"/>
                                        <p:tgtEl>
                                          <p:spTgt spid="102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1"/>
                </a:solidFill>
              </a:rPr>
              <a:t>SLUNCE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r>
              <a:rPr lang="cs-CZ" dirty="0" smtClean="0">
                <a:solidFill>
                  <a:schemeClr val="bg1"/>
                </a:solidFill>
              </a:rPr>
              <a:t>Teplota na povrchu je 6 000° C, uvnitř 15 000 </a:t>
            </a:r>
            <a:r>
              <a:rPr lang="cs-CZ" dirty="0" err="1" smtClean="0">
                <a:solidFill>
                  <a:schemeClr val="bg1"/>
                </a:solidFill>
              </a:rPr>
              <a:t>000</a:t>
            </a:r>
            <a:r>
              <a:rPr lang="cs-CZ" dirty="0" smtClean="0">
                <a:solidFill>
                  <a:schemeClr val="bg1"/>
                </a:solidFill>
              </a:rPr>
              <a:t>°C. Je vzdálená 150 000 </a:t>
            </a:r>
            <a:r>
              <a:rPr lang="cs-CZ" dirty="0" err="1" smtClean="0">
                <a:solidFill>
                  <a:schemeClr val="bg1"/>
                </a:solidFill>
              </a:rPr>
              <a:t>000</a:t>
            </a:r>
            <a:r>
              <a:rPr lang="cs-CZ" dirty="0" smtClean="0">
                <a:solidFill>
                  <a:schemeClr val="bg1"/>
                </a:solidFill>
              </a:rPr>
              <a:t> km – světlo ze Slunce na Zemi doletí za 8 minut.</a:t>
            </a: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9222" name="Picture 6" descr="http://www.jajsem.com/wp-content/uploads/slunce-a-zem%C4%9B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85852" y="3286124"/>
            <a:ext cx="6438900" cy="321945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2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2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2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22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2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22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2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22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2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22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22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0"/>
            <a:ext cx="8229600" cy="1143000"/>
          </a:xfrm>
        </p:spPr>
        <p:txBody>
          <a:bodyPr/>
          <a:lstStyle/>
          <a:p>
            <a:r>
              <a:rPr lang="cs-CZ" dirty="0" smtClean="0">
                <a:solidFill>
                  <a:schemeClr val="bg1"/>
                </a:solidFill>
              </a:rPr>
              <a:t>SOUHVĚZDÍ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596" y="1071546"/>
            <a:ext cx="8229600" cy="4525963"/>
          </a:xfrm>
        </p:spPr>
        <p:txBody>
          <a:bodyPr/>
          <a:lstStyle/>
          <a:p>
            <a:pPr algn="ctr">
              <a:buNone/>
            </a:pPr>
            <a:r>
              <a:rPr lang="cs-CZ" dirty="0" smtClean="0">
                <a:solidFill>
                  <a:schemeClr val="bg1"/>
                </a:solidFill>
              </a:rPr>
              <a:t>Pro lepší orientaci na obloze byly hvězdy spojovány do skupin, které představovaly bájné postavy, zvířata.</a:t>
            </a: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8194" name="Picture 2" descr="http://ut-images.s3.amazonaws.com/wp-content/uploads/2009/08/myth_constellations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00298" y="2571745"/>
            <a:ext cx="4071966" cy="428625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3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out)">
                                      <p:cBhvr>
                                        <p:cTn id="7" dur="10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1"/>
                </a:solidFill>
              </a:rPr>
              <a:t>VELKÝ A MALÝ VŮZ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r>
              <a:rPr lang="cs-CZ" dirty="0" smtClean="0">
                <a:solidFill>
                  <a:schemeClr val="bg1"/>
                </a:solidFill>
              </a:rPr>
              <a:t>Nejznámější souhvězdí na severní obloze je Velký vůz.</a:t>
            </a: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7170" name="Picture 2" descr="http://lada.chytrackova.sweb.cz/space/pics/v_medved.gi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71538" y="3071810"/>
            <a:ext cx="2857520" cy="2908777"/>
          </a:xfrm>
          <a:prstGeom prst="rect">
            <a:avLst/>
          </a:prstGeom>
          <a:noFill/>
        </p:spPr>
      </p:pic>
      <p:pic>
        <p:nvPicPr>
          <p:cNvPr id="7172" name="Picture 4" descr="http://nd04.jxs.cz/255/416/c9c9ac509a_68318161_o2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93546" y="3071810"/>
            <a:ext cx="4819466" cy="292895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5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vertical)">
                                      <p:cBhvr>
                                        <p:cTn id="12" dur="1000"/>
                                        <p:tgtEl>
                                          <p:spTgt spid="71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285720" y="428604"/>
            <a:ext cx="8572560" cy="857256"/>
          </a:xfrm>
        </p:spPr>
        <p:txBody>
          <a:bodyPr>
            <a:noAutofit/>
          </a:bodyPr>
          <a:lstStyle/>
          <a:p>
            <a:pPr algn="ctr">
              <a:buNone/>
            </a:pPr>
            <a:r>
              <a:rPr lang="cs-CZ" dirty="0" smtClean="0">
                <a:solidFill>
                  <a:schemeClr val="bg1"/>
                </a:solidFill>
              </a:rPr>
              <a:t>Pomocí pětinásobného prodloužení dvou zadních hvězd najdeme Malý vůz – Polárku, která nám určuje sever.</a:t>
            </a: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6146" name="Picture 2" descr="http://www.m4040.com/Survival/Skills/Navigation/North-Star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14414" y="2071678"/>
            <a:ext cx="6892347" cy="434340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1"/>
                </a:solidFill>
              </a:rPr>
              <a:t>GALAXIE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0034" y="1285861"/>
            <a:ext cx="8229600" cy="1571636"/>
          </a:xfrm>
        </p:spPr>
        <p:txBody>
          <a:bodyPr/>
          <a:lstStyle/>
          <a:p>
            <a:pPr algn="r">
              <a:buNone/>
            </a:pPr>
            <a:r>
              <a:rPr lang="cs-CZ" dirty="0" smtClean="0">
                <a:solidFill>
                  <a:schemeClr val="bg1"/>
                </a:solidFill>
              </a:rPr>
              <a:t>Je velké seskupení hvězd. Naše galaxie se jmenuje „Mléčná dráha“. Galaxie obsahují   miliardy hvězd.</a:t>
            </a: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5122" name="Picture 2" descr="http://upload.wikimedia.org/wikipedia/commons/thumb/2/2f/Perseid_and_Milky_Way.jpg/585px-Perseid_and_Milky_Way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85786" y="2571744"/>
            <a:ext cx="4788539" cy="392905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39784"/>
          </a:xfrm>
        </p:spPr>
        <p:txBody>
          <a:bodyPr/>
          <a:lstStyle/>
          <a:p>
            <a:r>
              <a:rPr lang="cs-CZ" dirty="0" smtClean="0">
                <a:solidFill>
                  <a:schemeClr val="bg1"/>
                </a:solidFill>
              </a:rPr>
              <a:t>OTÁZKY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0034" y="1285860"/>
            <a:ext cx="8229600" cy="542916"/>
          </a:xfrm>
        </p:spPr>
        <p:txBody>
          <a:bodyPr>
            <a:noAutofit/>
          </a:bodyPr>
          <a:lstStyle/>
          <a:p>
            <a:pPr algn="ctr">
              <a:buNone/>
            </a:pPr>
            <a:r>
              <a:rPr lang="cs-CZ" dirty="0" smtClean="0">
                <a:solidFill>
                  <a:schemeClr val="bg1"/>
                </a:solidFill>
              </a:rPr>
              <a:t>Z čeho se skládá vesmír?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4" name="TextovéPole 3">
            <a:hlinkClick r:id="" action="ppaction://hlinkshowjump?jump=lastslide" highlightClick="1"/>
          </p:cNvPr>
          <p:cNvSpPr txBox="1"/>
          <p:nvPr/>
        </p:nvSpPr>
        <p:spPr>
          <a:xfrm>
            <a:off x="-32" y="2071678"/>
            <a:ext cx="24887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a) Z hvězd a galaxií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5" name="TextovéPole 4">
            <a:hlinkClick r:id="" action="ppaction://hlinkshowjump?jump=lastslide" highlightClick="1"/>
          </p:cNvPr>
          <p:cNvSpPr txBox="1"/>
          <p:nvPr/>
        </p:nvSpPr>
        <p:spPr>
          <a:xfrm>
            <a:off x="-32" y="2467269"/>
            <a:ext cx="289027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b) Z planet a planetek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6" name="TextovéPole 5">
            <a:hlinkClick r:id="" action="ppaction://hlinkshowjump?jump=nextslide" highlightClick="1">
              <a:snd r:embed="rId2" name="applause.wav"/>
            </a:hlinkClick>
          </p:cNvPr>
          <p:cNvSpPr txBox="1"/>
          <p:nvPr/>
        </p:nvSpPr>
        <p:spPr>
          <a:xfrm>
            <a:off x="-32" y="2847330"/>
            <a:ext cx="2714644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c) Z hvězd, planet, měsíců, planetek, komet, meteorických těles, prachu a plynu</a:t>
            </a:r>
            <a:endParaRPr lang="cs-CZ" sz="2400" dirty="0">
              <a:solidFill>
                <a:schemeClr val="bg1"/>
              </a:solidFill>
            </a:endParaRPr>
          </a:p>
        </p:txBody>
      </p:sp>
      <p:pic>
        <p:nvPicPr>
          <p:cNvPr id="4098" name="Picture 2" descr="http://media.novinky.cz/101/191016-top_foto1-pbx3i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000364" y="2214554"/>
            <a:ext cx="5715000" cy="364333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357158" y="357166"/>
            <a:ext cx="8229600" cy="614363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dirty="0" smtClean="0">
                <a:solidFill>
                  <a:schemeClr val="bg1"/>
                </a:solidFill>
              </a:rPr>
              <a:t>Jak se jmenuje nejbližší a nejznámější hvězda?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4" name="TextovéPole 3">
            <a:hlinkClick r:id="" action="ppaction://hlinkshowjump?jump=lastslide" highlightClick="1"/>
          </p:cNvPr>
          <p:cNvSpPr txBox="1"/>
          <p:nvPr/>
        </p:nvSpPr>
        <p:spPr>
          <a:xfrm>
            <a:off x="744062" y="2110079"/>
            <a:ext cx="123142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a) Měsíc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5" name="TextovéPole 4">
            <a:hlinkClick r:id="" action="ppaction://hlinkshowjump?jump=nextslide" highlightClick="1">
              <a:snd r:embed="rId2" name="applause.wav"/>
            </a:hlinkClick>
          </p:cNvPr>
          <p:cNvSpPr txBox="1"/>
          <p:nvPr/>
        </p:nvSpPr>
        <p:spPr>
          <a:xfrm>
            <a:off x="744062" y="2467269"/>
            <a:ext cx="132760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b) Slunce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6" name="TextovéPole 5">
            <a:hlinkClick r:id="" action="ppaction://hlinkshowjump?jump=lastslide" highlightClick="1"/>
          </p:cNvPr>
          <p:cNvSpPr txBox="1"/>
          <p:nvPr/>
        </p:nvSpPr>
        <p:spPr>
          <a:xfrm>
            <a:off x="744062" y="2824459"/>
            <a:ext cx="114807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c) </a:t>
            </a:r>
            <a:r>
              <a:rPr lang="cs-CZ" sz="2400" dirty="0" err="1" smtClean="0">
                <a:solidFill>
                  <a:schemeClr val="bg1"/>
                </a:solidFill>
              </a:rPr>
              <a:t>Sirius</a:t>
            </a:r>
            <a:endParaRPr lang="cs-CZ" sz="2400" dirty="0">
              <a:solidFill>
                <a:schemeClr val="bg1"/>
              </a:solidFill>
            </a:endParaRPr>
          </a:p>
        </p:txBody>
      </p:sp>
      <p:pic>
        <p:nvPicPr>
          <p:cNvPr id="33794" name="Picture 2" descr="Soubor:BLUE STEREO 3D Time for Space Wiggle.gif"/>
          <p:cNvPicPr>
            <a:picLocks noChangeAspect="1" noChangeArrowheads="1" noCrop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000364" y="1726812"/>
            <a:ext cx="5638790" cy="455966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500034" y="500042"/>
            <a:ext cx="8229600" cy="685792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dirty="0" smtClean="0">
                <a:solidFill>
                  <a:schemeClr val="bg1"/>
                </a:solidFill>
              </a:rPr>
              <a:t>Za jak dlouho doletí světlo ze Slunce na Zemi?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4" name="TextovéPole 3">
            <a:hlinkClick r:id="" action="ppaction://hlinkshowjump?jump=lastslide" highlightClick="1"/>
          </p:cNvPr>
          <p:cNvSpPr txBox="1"/>
          <p:nvPr/>
        </p:nvSpPr>
        <p:spPr>
          <a:xfrm>
            <a:off x="483759" y="2000240"/>
            <a:ext cx="173329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a) Za hodinu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5" name="TextovéPole 4">
            <a:hlinkClick r:id="" action="ppaction://hlinkshowjump?jump=lastslide" highlightClick="1"/>
          </p:cNvPr>
          <p:cNvSpPr txBox="1"/>
          <p:nvPr/>
        </p:nvSpPr>
        <p:spPr>
          <a:xfrm>
            <a:off x="483759" y="2324393"/>
            <a:ext cx="157780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b) Za 8 dnů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6" name="TextovéPole 5">
            <a:hlinkClick r:id="" action="ppaction://hlinkshowjump?jump=nextslide" highlightClick="1">
              <a:snd r:embed="rId2" name="applause.wav"/>
            </a:hlinkClick>
          </p:cNvPr>
          <p:cNvSpPr txBox="1"/>
          <p:nvPr/>
        </p:nvSpPr>
        <p:spPr>
          <a:xfrm>
            <a:off x="483759" y="2681583"/>
            <a:ext cx="180222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c) Za 8 minut</a:t>
            </a:r>
            <a:endParaRPr lang="cs-CZ" sz="2400" dirty="0">
              <a:solidFill>
                <a:schemeClr val="bg1"/>
              </a:solidFill>
            </a:endParaRPr>
          </a:p>
        </p:txBody>
      </p:sp>
      <p:pic>
        <p:nvPicPr>
          <p:cNvPr id="32770" name="Picture 2" descr="http://i3.cn.cz/14/1328722747_slunecni2.jpe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143240" y="2143116"/>
            <a:ext cx="4816838" cy="357664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500034" y="428604"/>
            <a:ext cx="8229600" cy="685800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dirty="0" smtClean="0">
                <a:solidFill>
                  <a:schemeClr val="bg1"/>
                </a:solidFill>
              </a:rPr>
              <a:t>Která hvězda nám určuje sever?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4" name="TextovéPole 3">
            <a:hlinkClick r:id="" action="ppaction://hlinkshowjump?jump=lastslide" highlightClick="1"/>
          </p:cNvPr>
          <p:cNvSpPr txBox="1"/>
          <p:nvPr/>
        </p:nvSpPr>
        <p:spPr>
          <a:xfrm>
            <a:off x="745161" y="2110079"/>
            <a:ext cx="116570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a) </a:t>
            </a:r>
            <a:r>
              <a:rPr lang="cs-CZ" sz="2400" dirty="0" err="1" smtClean="0">
                <a:solidFill>
                  <a:schemeClr val="bg1"/>
                </a:solidFill>
              </a:rPr>
              <a:t>Sirius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5" name="TextovéPole 4">
            <a:hlinkClick r:id="" action="ppaction://hlinkshowjump?jump=lastslide" highlightClick="1"/>
          </p:cNvPr>
          <p:cNvSpPr txBox="1"/>
          <p:nvPr/>
        </p:nvSpPr>
        <p:spPr>
          <a:xfrm>
            <a:off x="745161" y="2538707"/>
            <a:ext cx="132760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b) Slunce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6" name="TextovéPole 5">
            <a:hlinkClick r:id="" action="ppaction://hlinkshowjump?jump=nextslide" highlightClick="1">
              <a:snd r:embed="rId2" name="applause.wav"/>
            </a:hlinkClick>
          </p:cNvPr>
          <p:cNvSpPr txBox="1"/>
          <p:nvPr/>
        </p:nvSpPr>
        <p:spPr>
          <a:xfrm>
            <a:off x="745161" y="2967335"/>
            <a:ext cx="139794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c) Polárka</a:t>
            </a:r>
            <a:endParaRPr lang="cs-CZ" sz="2400" dirty="0">
              <a:solidFill>
                <a:schemeClr val="bg1"/>
              </a:solidFill>
            </a:endParaRPr>
          </a:p>
        </p:txBody>
      </p:sp>
      <p:pic>
        <p:nvPicPr>
          <p:cNvPr id="34818" name="Picture 2" descr="Soubor:Brosen windrose SLO.sv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928926" y="1000148"/>
            <a:ext cx="5715000" cy="57150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357158" y="285728"/>
            <a:ext cx="8229600" cy="542925"/>
          </a:xfrm>
        </p:spPr>
        <p:txBody>
          <a:bodyPr>
            <a:noAutofit/>
          </a:bodyPr>
          <a:lstStyle/>
          <a:p>
            <a:pPr algn="ctr">
              <a:buNone/>
            </a:pPr>
            <a:r>
              <a:rPr lang="cs-CZ" dirty="0" smtClean="0">
                <a:solidFill>
                  <a:schemeClr val="bg1"/>
                </a:solidFill>
              </a:rPr>
              <a:t>Co je to galaxie?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4" name="TextovéPole 3">
            <a:hlinkClick r:id="" action="ppaction://hlinkshowjump?jump=nextslide" highlightClick="1">
              <a:snd r:embed="rId2" name="applause.wav"/>
            </a:hlinkClick>
          </p:cNvPr>
          <p:cNvSpPr txBox="1"/>
          <p:nvPr/>
        </p:nvSpPr>
        <p:spPr>
          <a:xfrm>
            <a:off x="142844" y="1214422"/>
            <a:ext cx="326006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a) Velké seskupení hvězd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5" name="TextovéPole 4">
            <a:hlinkClick r:id="" action="ppaction://hlinkshowjump?jump=lastslide" highlightClick="1"/>
          </p:cNvPr>
          <p:cNvSpPr txBox="1"/>
          <p:nvPr/>
        </p:nvSpPr>
        <p:spPr>
          <a:xfrm>
            <a:off x="142844" y="1643050"/>
            <a:ext cx="638514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b) Skupina hvězd vyjadřující bájná zvířata, postavy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6" name="TextovéPole 5">
            <a:hlinkClick r:id="" action="ppaction://hlinkshowjump?jump=lastslide" highlightClick="1"/>
          </p:cNvPr>
          <p:cNvSpPr txBox="1"/>
          <p:nvPr/>
        </p:nvSpPr>
        <p:spPr>
          <a:xfrm>
            <a:off x="142844" y="2110079"/>
            <a:ext cx="242213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c) Největší hvězda</a:t>
            </a:r>
            <a:endParaRPr lang="cs-CZ" sz="2400" dirty="0">
              <a:solidFill>
                <a:schemeClr val="bg1"/>
              </a:solidFill>
            </a:endParaRPr>
          </a:p>
        </p:txBody>
      </p:sp>
      <p:pic>
        <p:nvPicPr>
          <p:cNvPr id="1026" name="Picture 2" descr="http://upload.wikimedia.org/wikipedia/commons/thumb/5/52/Hubble2005-01-barred-spiral-galaxy-NGC1300.jpg/640px-Hubble2005-01-barred-spiral-galaxy-NGC1300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928794" y="2714620"/>
            <a:ext cx="6096000" cy="347662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500034" y="357166"/>
            <a:ext cx="8229600" cy="614363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dirty="0" smtClean="0">
                <a:solidFill>
                  <a:schemeClr val="bg1"/>
                </a:solidFill>
              </a:rPr>
              <a:t>Jak se jmenuje naše galaxie?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4" name="TextovéPole 3">
            <a:hlinkClick r:id="" action="ppaction://hlinkshowjump?jump=lastslide" highlightClick="1"/>
          </p:cNvPr>
          <p:cNvSpPr txBox="1"/>
          <p:nvPr/>
        </p:nvSpPr>
        <p:spPr>
          <a:xfrm>
            <a:off x="357158" y="1824327"/>
            <a:ext cx="386208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a) Velké Magellanovo mračno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5" name="TextovéPole 4">
            <a:hlinkClick r:id="" action="ppaction://hlinkshowjump?jump=nextslide" highlightClick="1">
              <a:snd r:embed="rId2" name="applause.wav"/>
            </a:hlinkClick>
          </p:cNvPr>
          <p:cNvSpPr txBox="1"/>
          <p:nvPr/>
        </p:nvSpPr>
        <p:spPr>
          <a:xfrm>
            <a:off x="357158" y="2181517"/>
            <a:ext cx="222381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b) Mléčná dráha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6" name="TextovéPole 5">
            <a:hlinkClick r:id="" action="ppaction://hlinkshowjump?jump=lastslide" highlightClick="1"/>
          </p:cNvPr>
          <p:cNvSpPr txBox="1"/>
          <p:nvPr/>
        </p:nvSpPr>
        <p:spPr>
          <a:xfrm>
            <a:off x="357158" y="2538707"/>
            <a:ext cx="292599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c) Galaxie Andromedy</a:t>
            </a:r>
            <a:endParaRPr lang="cs-CZ" sz="2400" dirty="0">
              <a:solidFill>
                <a:schemeClr val="bg1"/>
              </a:solidFill>
            </a:endParaRPr>
          </a:p>
        </p:txBody>
      </p:sp>
      <p:pic>
        <p:nvPicPr>
          <p:cNvPr id="3074" name="Picture 2" descr="http://galaxie.web2001.cz/astronomie/katalog/obrazky/Galaxie/IMAGES/M31A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571868" y="2500306"/>
            <a:ext cx="4967281" cy="398024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357158" y="357166"/>
            <a:ext cx="8501122" cy="6143668"/>
          </a:xfrm>
        </p:spPr>
        <p:txBody>
          <a:bodyPr>
            <a:normAutofit lnSpcReduction="10000"/>
          </a:bodyPr>
          <a:lstStyle/>
          <a:p>
            <a:r>
              <a:rPr lang="cs-CZ" sz="1200" dirty="0" smtClean="0">
                <a:solidFill>
                  <a:schemeClr val="bg1"/>
                </a:solidFill>
              </a:rPr>
              <a:t>http://www.</a:t>
            </a:r>
            <a:r>
              <a:rPr lang="cs-CZ" sz="1200" dirty="0" err="1" smtClean="0">
                <a:solidFill>
                  <a:schemeClr val="bg1"/>
                </a:solidFill>
              </a:rPr>
              <a:t>google.cz</a:t>
            </a:r>
            <a:r>
              <a:rPr lang="cs-CZ" sz="1200" dirty="0" smtClean="0">
                <a:solidFill>
                  <a:schemeClr val="bg1"/>
                </a:solidFill>
              </a:rPr>
              <a:t>/</a:t>
            </a:r>
            <a:r>
              <a:rPr lang="cs-CZ" sz="1200" dirty="0" err="1" smtClean="0">
                <a:solidFill>
                  <a:schemeClr val="bg1"/>
                </a:solidFill>
              </a:rPr>
              <a:t>imgres</a:t>
            </a:r>
            <a:r>
              <a:rPr lang="cs-CZ" sz="1200" dirty="0" smtClean="0">
                <a:solidFill>
                  <a:schemeClr val="bg1"/>
                </a:solidFill>
              </a:rPr>
              <a:t>?</a:t>
            </a:r>
            <a:r>
              <a:rPr lang="cs-CZ" sz="1200" dirty="0" err="1" smtClean="0">
                <a:solidFill>
                  <a:schemeClr val="bg1"/>
                </a:solidFill>
              </a:rPr>
              <a:t>hl</a:t>
            </a:r>
            <a:r>
              <a:rPr lang="cs-CZ" sz="1200" dirty="0" smtClean="0">
                <a:solidFill>
                  <a:schemeClr val="bg1"/>
                </a:solidFill>
              </a:rPr>
              <a:t>=</a:t>
            </a:r>
            <a:r>
              <a:rPr lang="cs-CZ" sz="1200" dirty="0" err="1" smtClean="0">
                <a:solidFill>
                  <a:schemeClr val="bg1"/>
                </a:solidFill>
              </a:rPr>
              <a:t>cs</a:t>
            </a:r>
            <a:r>
              <a:rPr lang="cs-CZ" sz="1200" dirty="0" smtClean="0">
                <a:solidFill>
                  <a:schemeClr val="bg1"/>
                </a:solidFill>
              </a:rPr>
              <a:t>&amp;</a:t>
            </a:r>
            <a:r>
              <a:rPr lang="cs-CZ" sz="1200" dirty="0" err="1" smtClean="0">
                <a:solidFill>
                  <a:schemeClr val="bg1"/>
                </a:solidFill>
              </a:rPr>
              <a:t>sa</a:t>
            </a:r>
            <a:r>
              <a:rPr lang="cs-CZ" sz="1200" dirty="0" smtClean="0">
                <a:solidFill>
                  <a:schemeClr val="bg1"/>
                </a:solidFill>
              </a:rPr>
              <a:t>=X&amp;</a:t>
            </a:r>
            <a:r>
              <a:rPr lang="cs-CZ" sz="1200" dirty="0" err="1" smtClean="0">
                <a:solidFill>
                  <a:schemeClr val="bg1"/>
                </a:solidFill>
              </a:rPr>
              <a:t>tbo</a:t>
            </a:r>
            <a:r>
              <a:rPr lang="cs-CZ" sz="1200" dirty="0" smtClean="0">
                <a:solidFill>
                  <a:schemeClr val="bg1"/>
                </a:solidFill>
              </a:rPr>
              <a:t>=d&amp;</a:t>
            </a:r>
            <a:r>
              <a:rPr lang="cs-CZ" sz="1200" dirty="0" err="1" smtClean="0">
                <a:solidFill>
                  <a:schemeClr val="bg1"/>
                </a:solidFill>
              </a:rPr>
              <a:t>biw</a:t>
            </a:r>
            <a:r>
              <a:rPr lang="cs-CZ" sz="1200" dirty="0" smtClean="0">
                <a:solidFill>
                  <a:schemeClr val="bg1"/>
                </a:solidFill>
              </a:rPr>
              <a:t>=1024&amp;</a:t>
            </a:r>
            <a:r>
              <a:rPr lang="cs-CZ" sz="1200" dirty="0" err="1" smtClean="0">
                <a:solidFill>
                  <a:schemeClr val="bg1"/>
                </a:solidFill>
              </a:rPr>
              <a:t>bih</a:t>
            </a:r>
            <a:r>
              <a:rPr lang="cs-CZ" sz="1200" dirty="0" smtClean="0">
                <a:solidFill>
                  <a:schemeClr val="bg1"/>
                </a:solidFill>
              </a:rPr>
              <a:t>=638&amp;</a:t>
            </a:r>
            <a:r>
              <a:rPr lang="cs-CZ" sz="1200" dirty="0" err="1" smtClean="0">
                <a:solidFill>
                  <a:schemeClr val="bg1"/>
                </a:solidFill>
              </a:rPr>
              <a:t>tbm</a:t>
            </a:r>
            <a:r>
              <a:rPr lang="cs-CZ" sz="1200" dirty="0" smtClean="0">
                <a:solidFill>
                  <a:schemeClr val="bg1"/>
                </a:solidFill>
              </a:rPr>
              <a:t>=</a:t>
            </a:r>
            <a:r>
              <a:rPr lang="cs-CZ" sz="1200" dirty="0" err="1" smtClean="0">
                <a:solidFill>
                  <a:schemeClr val="bg1"/>
                </a:solidFill>
              </a:rPr>
              <a:t>isch</a:t>
            </a:r>
            <a:r>
              <a:rPr lang="cs-CZ" sz="1200" dirty="0" smtClean="0">
                <a:solidFill>
                  <a:schemeClr val="bg1"/>
                </a:solidFill>
              </a:rPr>
              <a:t>&amp;</a:t>
            </a:r>
            <a:r>
              <a:rPr lang="cs-CZ" sz="1200" dirty="0" err="1" smtClean="0">
                <a:solidFill>
                  <a:schemeClr val="bg1"/>
                </a:solidFill>
              </a:rPr>
              <a:t>tbnid</a:t>
            </a:r>
            <a:r>
              <a:rPr lang="cs-CZ" sz="1200" dirty="0" smtClean="0">
                <a:solidFill>
                  <a:schemeClr val="bg1"/>
                </a:solidFill>
              </a:rPr>
              <a:t>=GzDopnpvQM3INM:&amp;</a:t>
            </a:r>
            <a:r>
              <a:rPr lang="cs-CZ" sz="1200" dirty="0" err="1" smtClean="0">
                <a:solidFill>
                  <a:schemeClr val="bg1"/>
                </a:solidFill>
              </a:rPr>
              <a:t>imgrefurl</a:t>
            </a:r>
            <a:r>
              <a:rPr lang="cs-CZ" sz="1200" dirty="0" smtClean="0">
                <a:solidFill>
                  <a:schemeClr val="bg1"/>
                </a:solidFill>
              </a:rPr>
              <a:t>=http://akadia.webnode.cz/vesmir/&amp;docid=_8vZR_rqC_zWmM&amp;imgurl=http://files.akadia.webnode.cz/200000828-033bf04358/Vesm%2525C3%2525ADr.jpeg&amp;w=500&amp;h=500&amp;ei=LD7IUMedPMzKsgbq8YEQ&amp;zoom=1&amp;iact=hc&amp;vpx=758&amp;vpy=315&amp;dur=1089&amp;hovh=225&amp;hovw=225&amp;tx=155&amp;ty=178&amp;sig=114654242521839938474&amp;page=3&amp;tbnh=142&amp;tbnw=144&amp;start=35&amp;ndsp=20&amp;ved=1t:429,r:44,s:0,i:261</a:t>
            </a:r>
          </a:p>
          <a:p>
            <a:r>
              <a:rPr lang="cs-CZ" sz="1200" dirty="0" smtClean="0">
                <a:solidFill>
                  <a:schemeClr val="bg1"/>
                </a:solidFill>
                <a:hlinkClick r:id="rId2"/>
              </a:rPr>
              <a:t>http://cs.wikipedia.org/wiki/Soubor:Sun_in_X-Ray.png</a:t>
            </a:r>
            <a:endParaRPr lang="cs-CZ" sz="1200" dirty="0" smtClean="0">
              <a:solidFill>
                <a:schemeClr val="bg1"/>
              </a:solidFill>
            </a:endParaRPr>
          </a:p>
          <a:p>
            <a:r>
              <a:rPr lang="cs-CZ" sz="1200" dirty="0" smtClean="0">
                <a:solidFill>
                  <a:schemeClr val="bg1"/>
                </a:solidFill>
              </a:rPr>
              <a:t>http://www.</a:t>
            </a:r>
            <a:r>
              <a:rPr lang="cs-CZ" sz="1200" dirty="0" err="1" smtClean="0">
                <a:solidFill>
                  <a:schemeClr val="bg1"/>
                </a:solidFill>
              </a:rPr>
              <a:t>google.cz</a:t>
            </a:r>
            <a:r>
              <a:rPr lang="cs-CZ" sz="1200" dirty="0" smtClean="0">
                <a:solidFill>
                  <a:schemeClr val="bg1"/>
                </a:solidFill>
              </a:rPr>
              <a:t>/</a:t>
            </a:r>
            <a:r>
              <a:rPr lang="cs-CZ" sz="1200" dirty="0" err="1" smtClean="0">
                <a:solidFill>
                  <a:schemeClr val="bg1"/>
                </a:solidFill>
              </a:rPr>
              <a:t>imgres</a:t>
            </a:r>
            <a:r>
              <a:rPr lang="cs-CZ" sz="1200" dirty="0" smtClean="0">
                <a:solidFill>
                  <a:schemeClr val="bg1"/>
                </a:solidFill>
              </a:rPr>
              <a:t>?start=104&amp;</a:t>
            </a:r>
            <a:r>
              <a:rPr lang="cs-CZ" sz="1200" dirty="0" err="1" smtClean="0">
                <a:solidFill>
                  <a:schemeClr val="bg1"/>
                </a:solidFill>
              </a:rPr>
              <a:t>num</a:t>
            </a:r>
            <a:r>
              <a:rPr lang="cs-CZ" sz="1200" dirty="0" smtClean="0">
                <a:solidFill>
                  <a:schemeClr val="bg1"/>
                </a:solidFill>
              </a:rPr>
              <a:t>=10&amp;</a:t>
            </a:r>
            <a:r>
              <a:rPr lang="cs-CZ" sz="1200" dirty="0" err="1" smtClean="0">
                <a:solidFill>
                  <a:schemeClr val="bg1"/>
                </a:solidFill>
              </a:rPr>
              <a:t>hl</a:t>
            </a:r>
            <a:r>
              <a:rPr lang="cs-CZ" sz="1200" dirty="0" smtClean="0">
                <a:solidFill>
                  <a:schemeClr val="bg1"/>
                </a:solidFill>
              </a:rPr>
              <a:t>=</a:t>
            </a:r>
            <a:r>
              <a:rPr lang="cs-CZ" sz="1200" dirty="0" err="1" smtClean="0">
                <a:solidFill>
                  <a:schemeClr val="bg1"/>
                </a:solidFill>
              </a:rPr>
              <a:t>cs</a:t>
            </a:r>
            <a:r>
              <a:rPr lang="cs-CZ" sz="1200" dirty="0" smtClean="0">
                <a:solidFill>
                  <a:schemeClr val="bg1"/>
                </a:solidFill>
              </a:rPr>
              <a:t>&amp;</a:t>
            </a:r>
            <a:r>
              <a:rPr lang="cs-CZ" sz="1200" dirty="0" err="1" smtClean="0">
                <a:solidFill>
                  <a:schemeClr val="bg1"/>
                </a:solidFill>
              </a:rPr>
              <a:t>tbo</a:t>
            </a:r>
            <a:r>
              <a:rPr lang="cs-CZ" sz="1200" dirty="0" smtClean="0">
                <a:solidFill>
                  <a:schemeClr val="bg1"/>
                </a:solidFill>
              </a:rPr>
              <a:t>=d&amp;</a:t>
            </a:r>
            <a:r>
              <a:rPr lang="cs-CZ" sz="1200" dirty="0" err="1" smtClean="0">
                <a:solidFill>
                  <a:schemeClr val="bg1"/>
                </a:solidFill>
              </a:rPr>
              <a:t>biw</a:t>
            </a:r>
            <a:r>
              <a:rPr lang="cs-CZ" sz="1200" dirty="0" smtClean="0">
                <a:solidFill>
                  <a:schemeClr val="bg1"/>
                </a:solidFill>
              </a:rPr>
              <a:t>=1024&amp;</a:t>
            </a:r>
            <a:r>
              <a:rPr lang="cs-CZ" sz="1200" dirty="0" err="1" smtClean="0">
                <a:solidFill>
                  <a:schemeClr val="bg1"/>
                </a:solidFill>
              </a:rPr>
              <a:t>bih</a:t>
            </a:r>
            <a:r>
              <a:rPr lang="cs-CZ" sz="1200" dirty="0" smtClean="0">
                <a:solidFill>
                  <a:schemeClr val="bg1"/>
                </a:solidFill>
              </a:rPr>
              <a:t>=638&amp;</a:t>
            </a:r>
            <a:r>
              <a:rPr lang="cs-CZ" sz="1200" dirty="0" err="1" smtClean="0">
                <a:solidFill>
                  <a:schemeClr val="bg1"/>
                </a:solidFill>
              </a:rPr>
              <a:t>tbm</a:t>
            </a:r>
            <a:r>
              <a:rPr lang="cs-CZ" sz="1200" dirty="0" smtClean="0">
                <a:solidFill>
                  <a:schemeClr val="bg1"/>
                </a:solidFill>
              </a:rPr>
              <a:t>=</a:t>
            </a:r>
            <a:r>
              <a:rPr lang="cs-CZ" sz="1200" dirty="0" err="1" smtClean="0">
                <a:solidFill>
                  <a:schemeClr val="bg1"/>
                </a:solidFill>
              </a:rPr>
              <a:t>isch</a:t>
            </a:r>
            <a:r>
              <a:rPr lang="cs-CZ" sz="1200" dirty="0" smtClean="0">
                <a:solidFill>
                  <a:schemeClr val="bg1"/>
                </a:solidFill>
              </a:rPr>
              <a:t>&amp;</a:t>
            </a:r>
            <a:r>
              <a:rPr lang="cs-CZ" sz="1200" dirty="0" err="1" smtClean="0">
                <a:solidFill>
                  <a:schemeClr val="bg1"/>
                </a:solidFill>
              </a:rPr>
              <a:t>tbnid</a:t>
            </a:r>
            <a:r>
              <a:rPr lang="cs-CZ" sz="1200" dirty="0" smtClean="0">
                <a:solidFill>
                  <a:schemeClr val="bg1"/>
                </a:solidFill>
              </a:rPr>
              <a:t>=q7IZoXNmfhu-</a:t>
            </a:r>
            <a:r>
              <a:rPr lang="cs-CZ" sz="1200" dirty="0" err="1" smtClean="0">
                <a:solidFill>
                  <a:schemeClr val="bg1"/>
                </a:solidFill>
              </a:rPr>
              <a:t>bM</a:t>
            </a:r>
            <a:r>
              <a:rPr lang="cs-CZ" sz="1200" dirty="0" smtClean="0">
                <a:solidFill>
                  <a:schemeClr val="bg1"/>
                </a:solidFill>
              </a:rPr>
              <a:t>:&amp;</a:t>
            </a:r>
            <a:r>
              <a:rPr lang="cs-CZ" sz="1200" dirty="0" err="1" smtClean="0">
                <a:solidFill>
                  <a:schemeClr val="bg1"/>
                </a:solidFill>
              </a:rPr>
              <a:t>imgrefurl</a:t>
            </a:r>
            <a:r>
              <a:rPr lang="cs-CZ" sz="1200" dirty="0" smtClean="0">
                <a:solidFill>
                  <a:schemeClr val="bg1"/>
                </a:solidFill>
              </a:rPr>
              <a:t>=http://www.</a:t>
            </a:r>
            <a:r>
              <a:rPr lang="cs-CZ" sz="1200" dirty="0" err="1" smtClean="0">
                <a:solidFill>
                  <a:schemeClr val="bg1"/>
                </a:solidFill>
              </a:rPr>
              <a:t>jajsem.com</a:t>
            </a:r>
            <a:r>
              <a:rPr lang="cs-CZ" sz="1200" dirty="0" smtClean="0">
                <a:solidFill>
                  <a:schemeClr val="bg1"/>
                </a:solidFill>
              </a:rPr>
              <a:t>/co-jste-</a:t>
            </a:r>
            <a:r>
              <a:rPr lang="cs-CZ" sz="1200" dirty="0" err="1" smtClean="0">
                <a:solidFill>
                  <a:schemeClr val="bg1"/>
                </a:solidFill>
              </a:rPr>
              <a:t>mozna</a:t>
            </a:r>
            <a:r>
              <a:rPr lang="cs-CZ" sz="1200" dirty="0" smtClean="0">
                <a:solidFill>
                  <a:schemeClr val="bg1"/>
                </a:solidFill>
              </a:rPr>
              <a:t>-o-slunci-</a:t>
            </a:r>
            <a:r>
              <a:rPr lang="cs-CZ" sz="1200" dirty="0" err="1" smtClean="0">
                <a:solidFill>
                  <a:schemeClr val="bg1"/>
                </a:solidFill>
              </a:rPr>
              <a:t>jeste</a:t>
            </a:r>
            <a:r>
              <a:rPr lang="cs-CZ" sz="1200" dirty="0" smtClean="0">
                <a:solidFill>
                  <a:schemeClr val="bg1"/>
                </a:solidFill>
              </a:rPr>
              <a:t>-</a:t>
            </a:r>
            <a:r>
              <a:rPr lang="cs-CZ" sz="1200" dirty="0" err="1" smtClean="0">
                <a:solidFill>
                  <a:schemeClr val="bg1"/>
                </a:solidFill>
              </a:rPr>
              <a:t>neslyseli</a:t>
            </a:r>
            <a:r>
              <a:rPr lang="cs-CZ" sz="1200" dirty="0" smtClean="0">
                <a:solidFill>
                  <a:schemeClr val="bg1"/>
                </a:solidFill>
              </a:rPr>
              <a:t>-</a:t>
            </a:r>
            <a:r>
              <a:rPr lang="cs-CZ" sz="1200" dirty="0" err="1" smtClean="0">
                <a:solidFill>
                  <a:schemeClr val="bg1"/>
                </a:solidFill>
              </a:rPr>
              <a:t>necetli</a:t>
            </a:r>
            <a:r>
              <a:rPr lang="cs-CZ" sz="1200" dirty="0" smtClean="0">
                <a:solidFill>
                  <a:schemeClr val="bg1"/>
                </a:solidFill>
              </a:rPr>
              <a:t>/&amp;</a:t>
            </a:r>
            <a:r>
              <a:rPr lang="cs-CZ" sz="1200" dirty="0" err="1" smtClean="0">
                <a:solidFill>
                  <a:schemeClr val="bg1"/>
                </a:solidFill>
              </a:rPr>
              <a:t>docid</a:t>
            </a:r>
            <a:r>
              <a:rPr lang="cs-CZ" sz="1200" dirty="0" smtClean="0">
                <a:solidFill>
                  <a:schemeClr val="bg1"/>
                </a:solidFill>
              </a:rPr>
              <a:t>=njmnNYJAAku4BM&amp;</a:t>
            </a:r>
            <a:r>
              <a:rPr lang="cs-CZ" sz="1200" dirty="0" err="1" smtClean="0">
                <a:solidFill>
                  <a:schemeClr val="bg1"/>
                </a:solidFill>
              </a:rPr>
              <a:t>imgurl</a:t>
            </a:r>
            <a:r>
              <a:rPr lang="cs-CZ" sz="1200" dirty="0" smtClean="0">
                <a:solidFill>
                  <a:schemeClr val="bg1"/>
                </a:solidFill>
              </a:rPr>
              <a:t>=http://www.</a:t>
            </a:r>
            <a:r>
              <a:rPr lang="cs-CZ" sz="1200" dirty="0" err="1" smtClean="0">
                <a:solidFill>
                  <a:schemeClr val="bg1"/>
                </a:solidFill>
              </a:rPr>
              <a:t>jajsem.com</a:t>
            </a:r>
            <a:r>
              <a:rPr lang="cs-CZ" sz="1200" dirty="0" smtClean="0">
                <a:solidFill>
                  <a:schemeClr val="bg1"/>
                </a:solidFill>
              </a:rPr>
              <a:t>/</a:t>
            </a:r>
            <a:r>
              <a:rPr lang="cs-CZ" sz="1200" dirty="0" err="1" smtClean="0">
                <a:solidFill>
                  <a:schemeClr val="bg1"/>
                </a:solidFill>
              </a:rPr>
              <a:t>wp</a:t>
            </a:r>
            <a:r>
              <a:rPr lang="cs-CZ" sz="1200" dirty="0" smtClean="0">
                <a:solidFill>
                  <a:schemeClr val="bg1"/>
                </a:solidFill>
              </a:rPr>
              <a:t>-</a:t>
            </a:r>
            <a:r>
              <a:rPr lang="cs-CZ" sz="1200" dirty="0" err="1" smtClean="0">
                <a:solidFill>
                  <a:schemeClr val="bg1"/>
                </a:solidFill>
              </a:rPr>
              <a:t>content</a:t>
            </a:r>
            <a:r>
              <a:rPr lang="cs-CZ" sz="1200" dirty="0" smtClean="0">
                <a:solidFill>
                  <a:schemeClr val="bg1"/>
                </a:solidFill>
              </a:rPr>
              <a:t>/</a:t>
            </a:r>
            <a:r>
              <a:rPr lang="cs-CZ" sz="1200" dirty="0" err="1" smtClean="0">
                <a:solidFill>
                  <a:schemeClr val="bg1"/>
                </a:solidFill>
              </a:rPr>
              <a:t>uploads</a:t>
            </a:r>
            <a:r>
              <a:rPr lang="cs-CZ" sz="1200" dirty="0" smtClean="0">
                <a:solidFill>
                  <a:schemeClr val="bg1"/>
                </a:solidFill>
              </a:rPr>
              <a:t>/slunce-a-zem%2525C4%25259B.jpg&amp;w=1387&amp;h=694&amp;</a:t>
            </a:r>
            <a:r>
              <a:rPr lang="cs-CZ" sz="1200" dirty="0" err="1" smtClean="0">
                <a:solidFill>
                  <a:schemeClr val="bg1"/>
                </a:solidFill>
              </a:rPr>
              <a:t>ei</a:t>
            </a:r>
            <a:r>
              <a:rPr lang="cs-CZ" sz="1200" dirty="0" smtClean="0">
                <a:solidFill>
                  <a:schemeClr val="bg1"/>
                </a:solidFill>
              </a:rPr>
              <a:t>=OEPIUJPyIorTtAaCz4C4Dw&amp;zoom=1&amp;</a:t>
            </a:r>
            <a:r>
              <a:rPr lang="cs-CZ" sz="1200" dirty="0" err="1" smtClean="0">
                <a:solidFill>
                  <a:schemeClr val="bg1"/>
                </a:solidFill>
              </a:rPr>
              <a:t>iact</a:t>
            </a:r>
            <a:r>
              <a:rPr lang="cs-CZ" sz="1200" dirty="0" smtClean="0">
                <a:solidFill>
                  <a:schemeClr val="bg1"/>
                </a:solidFill>
              </a:rPr>
              <a:t>=</a:t>
            </a:r>
            <a:r>
              <a:rPr lang="cs-CZ" sz="1200" dirty="0" err="1" smtClean="0">
                <a:solidFill>
                  <a:schemeClr val="bg1"/>
                </a:solidFill>
              </a:rPr>
              <a:t>hc</a:t>
            </a:r>
            <a:r>
              <a:rPr lang="cs-CZ" sz="1200" dirty="0" smtClean="0">
                <a:solidFill>
                  <a:schemeClr val="bg1"/>
                </a:solidFill>
              </a:rPr>
              <a:t>&amp;</a:t>
            </a:r>
            <a:r>
              <a:rPr lang="cs-CZ" sz="1200" dirty="0" err="1" smtClean="0">
                <a:solidFill>
                  <a:schemeClr val="bg1"/>
                </a:solidFill>
              </a:rPr>
              <a:t>vpx</a:t>
            </a:r>
            <a:r>
              <a:rPr lang="cs-CZ" sz="1200" dirty="0" smtClean="0">
                <a:solidFill>
                  <a:schemeClr val="bg1"/>
                </a:solidFill>
              </a:rPr>
              <a:t>=4&amp;</a:t>
            </a:r>
            <a:r>
              <a:rPr lang="cs-CZ" sz="1200" dirty="0" err="1" smtClean="0">
                <a:solidFill>
                  <a:schemeClr val="bg1"/>
                </a:solidFill>
              </a:rPr>
              <a:t>vpy</a:t>
            </a:r>
            <a:r>
              <a:rPr lang="cs-CZ" sz="1200" dirty="0" smtClean="0">
                <a:solidFill>
                  <a:schemeClr val="bg1"/>
                </a:solidFill>
              </a:rPr>
              <a:t>=168&amp;dur=1862&amp;</a:t>
            </a:r>
            <a:r>
              <a:rPr lang="cs-CZ" sz="1200" dirty="0" err="1" smtClean="0">
                <a:solidFill>
                  <a:schemeClr val="bg1"/>
                </a:solidFill>
              </a:rPr>
              <a:t>hovh</a:t>
            </a:r>
            <a:r>
              <a:rPr lang="cs-CZ" sz="1200" dirty="0" smtClean="0">
                <a:solidFill>
                  <a:schemeClr val="bg1"/>
                </a:solidFill>
              </a:rPr>
              <a:t>=159&amp;</a:t>
            </a:r>
            <a:r>
              <a:rPr lang="cs-CZ" sz="1200" dirty="0" err="1" smtClean="0">
                <a:solidFill>
                  <a:schemeClr val="bg1"/>
                </a:solidFill>
              </a:rPr>
              <a:t>hovw</a:t>
            </a:r>
            <a:r>
              <a:rPr lang="cs-CZ" sz="1200" dirty="0" smtClean="0">
                <a:solidFill>
                  <a:schemeClr val="bg1"/>
                </a:solidFill>
              </a:rPr>
              <a:t>=318&amp;</a:t>
            </a:r>
            <a:r>
              <a:rPr lang="cs-CZ" sz="1200" dirty="0" err="1" smtClean="0">
                <a:solidFill>
                  <a:schemeClr val="bg1"/>
                </a:solidFill>
              </a:rPr>
              <a:t>tx</a:t>
            </a:r>
            <a:r>
              <a:rPr lang="cs-CZ" sz="1200" dirty="0" smtClean="0">
                <a:solidFill>
                  <a:schemeClr val="bg1"/>
                </a:solidFill>
              </a:rPr>
              <a:t>=240&amp;ty=107&amp;</a:t>
            </a:r>
            <a:r>
              <a:rPr lang="cs-CZ" sz="1200" dirty="0" err="1" smtClean="0">
                <a:solidFill>
                  <a:schemeClr val="bg1"/>
                </a:solidFill>
              </a:rPr>
              <a:t>sig</a:t>
            </a:r>
            <a:r>
              <a:rPr lang="cs-CZ" sz="1200" dirty="0" smtClean="0">
                <a:solidFill>
                  <a:schemeClr val="bg1"/>
                </a:solidFill>
              </a:rPr>
              <a:t>=114654242521839938474&amp;</a:t>
            </a:r>
            <a:r>
              <a:rPr lang="cs-CZ" sz="1200" dirty="0" err="1" smtClean="0">
                <a:solidFill>
                  <a:schemeClr val="bg1"/>
                </a:solidFill>
              </a:rPr>
              <a:t>page</a:t>
            </a:r>
            <a:r>
              <a:rPr lang="cs-CZ" sz="1200" dirty="0" smtClean="0">
                <a:solidFill>
                  <a:schemeClr val="bg1"/>
                </a:solidFill>
              </a:rPr>
              <a:t>=6&amp;</a:t>
            </a:r>
            <a:r>
              <a:rPr lang="cs-CZ" sz="1200" dirty="0" err="1" smtClean="0">
                <a:solidFill>
                  <a:schemeClr val="bg1"/>
                </a:solidFill>
              </a:rPr>
              <a:t>tbnh</a:t>
            </a:r>
            <a:r>
              <a:rPr lang="cs-CZ" sz="1200" dirty="0" smtClean="0">
                <a:solidFill>
                  <a:schemeClr val="bg1"/>
                </a:solidFill>
              </a:rPr>
              <a:t>=137&amp;</a:t>
            </a:r>
            <a:r>
              <a:rPr lang="cs-CZ" sz="1200" dirty="0" err="1" smtClean="0">
                <a:solidFill>
                  <a:schemeClr val="bg1"/>
                </a:solidFill>
              </a:rPr>
              <a:t>tbnw</a:t>
            </a:r>
            <a:r>
              <a:rPr lang="cs-CZ" sz="1200" dirty="0" smtClean="0">
                <a:solidFill>
                  <a:schemeClr val="bg1"/>
                </a:solidFill>
              </a:rPr>
              <a:t>=274&amp;</a:t>
            </a:r>
            <a:r>
              <a:rPr lang="cs-CZ" sz="1200" dirty="0" err="1" smtClean="0">
                <a:solidFill>
                  <a:schemeClr val="bg1"/>
                </a:solidFill>
              </a:rPr>
              <a:t>ndsp</a:t>
            </a:r>
            <a:r>
              <a:rPr lang="cs-CZ" sz="1200" dirty="0" smtClean="0">
                <a:solidFill>
                  <a:schemeClr val="bg1"/>
                </a:solidFill>
              </a:rPr>
              <a:t>=20&amp;</a:t>
            </a:r>
            <a:r>
              <a:rPr lang="cs-CZ" sz="1200" dirty="0" err="1" smtClean="0">
                <a:solidFill>
                  <a:schemeClr val="bg1"/>
                </a:solidFill>
              </a:rPr>
              <a:t>ved</a:t>
            </a:r>
            <a:r>
              <a:rPr lang="cs-CZ" sz="1200" dirty="0" smtClean="0">
                <a:solidFill>
                  <a:schemeClr val="bg1"/>
                </a:solidFill>
              </a:rPr>
              <a:t>=1t:429,r:4,</a:t>
            </a:r>
            <a:r>
              <a:rPr lang="cs-CZ" sz="1200" dirty="0" smtClean="0">
                <a:solidFill>
                  <a:schemeClr val="bg1"/>
                </a:solidFill>
                <a:hlinkClick r:id="rId3"/>
              </a:rPr>
              <a:t>s:100,i:16</a:t>
            </a:r>
            <a:endParaRPr lang="cs-CZ" sz="1200" dirty="0" smtClean="0">
              <a:solidFill>
                <a:schemeClr val="bg1"/>
              </a:solidFill>
            </a:endParaRPr>
          </a:p>
          <a:p>
            <a:r>
              <a:rPr lang="cs-CZ" sz="1200" dirty="0" smtClean="0">
                <a:solidFill>
                  <a:schemeClr val="bg1"/>
                </a:solidFill>
              </a:rPr>
              <a:t>http://www.</a:t>
            </a:r>
            <a:r>
              <a:rPr lang="cs-CZ" sz="1200" dirty="0" err="1" smtClean="0">
                <a:solidFill>
                  <a:schemeClr val="bg1"/>
                </a:solidFill>
              </a:rPr>
              <a:t>google.cz</a:t>
            </a:r>
            <a:r>
              <a:rPr lang="cs-CZ" sz="1200" dirty="0" smtClean="0">
                <a:solidFill>
                  <a:schemeClr val="bg1"/>
                </a:solidFill>
              </a:rPr>
              <a:t>/</a:t>
            </a:r>
            <a:r>
              <a:rPr lang="cs-CZ" sz="1200" dirty="0" err="1" smtClean="0">
                <a:solidFill>
                  <a:schemeClr val="bg1"/>
                </a:solidFill>
              </a:rPr>
              <a:t>imgres</a:t>
            </a:r>
            <a:r>
              <a:rPr lang="cs-CZ" sz="1200" dirty="0" smtClean="0">
                <a:solidFill>
                  <a:schemeClr val="bg1"/>
                </a:solidFill>
              </a:rPr>
              <a:t>?start=149&amp;</a:t>
            </a:r>
            <a:r>
              <a:rPr lang="cs-CZ" sz="1200" dirty="0" err="1" smtClean="0">
                <a:solidFill>
                  <a:schemeClr val="bg1"/>
                </a:solidFill>
              </a:rPr>
              <a:t>num</a:t>
            </a:r>
            <a:r>
              <a:rPr lang="cs-CZ" sz="1200" dirty="0" smtClean="0">
                <a:solidFill>
                  <a:schemeClr val="bg1"/>
                </a:solidFill>
              </a:rPr>
              <a:t>=10&amp;</a:t>
            </a:r>
            <a:r>
              <a:rPr lang="cs-CZ" sz="1200" dirty="0" err="1" smtClean="0">
                <a:solidFill>
                  <a:schemeClr val="bg1"/>
                </a:solidFill>
              </a:rPr>
              <a:t>hl</a:t>
            </a:r>
            <a:r>
              <a:rPr lang="cs-CZ" sz="1200" dirty="0" smtClean="0">
                <a:solidFill>
                  <a:schemeClr val="bg1"/>
                </a:solidFill>
              </a:rPr>
              <a:t>=</a:t>
            </a:r>
            <a:r>
              <a:rPr lang="cs-CZ" sz="1200" dirty="0" err="1" smtClean="0">
                <a:solidFill>
                  <a:schemeClr val="bg1"/>
                </a:solidFill>
              </a:rPr>
              <a:t>cs</a:t>
            </a:r>
            <a:r>
              <a:rPr lang="cs-CZ" sz="1200" dirty="0" smtClean="0">
                <a:solidFill>
                  <a:schemeClr val="bg1"/>
                </a:solidFill>
              </a:rPr>
              <a:t>&amp;</a:t>
            </a:r>
            <a:r>
              <a:rPr lang="cs-CZ" sz="1200" dirty="0" err="1" smtClean="0">
                <a:solidFill>
                  <a:schemeClr val="bg1"/>
                </a:solidFill>
              </a:rPr>
              <a:t>tbo</a:t>
            </a:r>
            <a:r>
              <a:rPr lang="cs-CZ" sz="1200" dirty="0" smtClean="0">
                <a:solidFill>
                  <a:schemeClr val="bg1"/>
                </a:solidFill>
              </a:rPr>
              <a:t>=d&amp;</a:t>
            </a:r>
            <a:r>
              <a:rPr lang="cs-CZ" sz="1200" dirty="0" err="1" smtClean="0">
                <a:solidFill>
                  <a:schemeClr val="bg1"/>
                </a:solidFill>
              </a:rPr>
              <a:t>biw</a:t>
            </a:r>
            <a:r>
              <a:rPr lang="cs-CZ" sz="1200" dirty="0" smtClean="0">
                <a:solidFill>
                  <a:schemeClr val="bg1"/>
                </a:solidFill>
              </a:rPr>
              <a:t>=1024&amp;</a:t>
            </a:r>
            <a:r>
              <a:rPr lang="cs-CZ" sz="1200" dirty="0" err="1" smtClean="0">
                <a:solidFill>
                  <a:schemeClr val="bg1"/>
                </a:solidFill>
              </a:rPr>
              <a:t>bih</a:t>
            </a:r>
            <a:r>
              <a:rPr lang="cs-CZ" sz="1200" dirty="0" smtClean="0">
                <a:solidFill>
                  <a:schemeClr val="bg1"/>
                </a:solidFill>
              </a:rPr>
              <a:t>=638&amp;</a:t>
            </a:r>
            <a:r>
              <a:rPr lang="cs-CZ" sz="1200" dirty="0" err="1" smtClean="0">
                <a:solidFill>
                  <a:schemeClr val="bg1"/>
                </a:solidFill>
              </a:rPr>
              <a:t>tbm</a:t>
            </a:r>
            <a:r>
              <a:rPr lang="cs-CZ" sz="1200" dirty="0" smtClean="0">
                <a:solidFill>
                  <a:schemeClr val="bg1"/>
                </a:solidFill>
              </a:rPr>
              <a:t>=</a:t>
            </a:r>
            <a:r>
              <a:rPr lang="cs-CZ" sz="1200" dirty="0" err="1" smtClean="0">
                <a:solidFill>
                  <a:schemeClr val="bg1"/>
                </a:solidFill>
              </a:rPr>
              <a:t>isch</a:t>
            </a:r>
            <a:r>
              <a:rPr lang="cs-CZ" sz="1200" dirty="0" smtClean="0">
                <a:solidFill>
                  <a:schemeClr val="bg1"/>
                </a:solidFill>
              </a:rPr>
              <a:t>&amp;</a:t>
            </a:r>
            <a:r>
              <a:rPr lang="cs-CZ" sz="1200" dirty="0" err="1" smtClean="0">
                <a:solidFill>
                  <a:schemeClr val="bg1"/>
                </a:solidFill>
              </a:rPr>
              <a:t>tbnid</a:t>
            </a:r>
            <a:r>
              <a:rPr lang="cs-CZ" sz="1200" dirty="0" smtClean="0">
                <a:solidFill>
                  <a:schemeClr val="bg1"/>
                </a:solidFill>
              </a:rPr>
              <a:t>=t3l066EoLelOUM:&amp;</a:t>
            </a:r>
            <a:r>
              <a:rPr lang="cs-CZ" sz="1200" dirty="0" err="1" smtClean="0">
                <a:solidFill>
                  <a:schemeClr val="bg1"/>
                </a:solidFill>
              </a:rPr>
              <a:t>imgrefurl</a:t>
            </a:r>
            <a:r>
              <a:rPr lang="cs-CZ" sz="1200" dirty="0" smtClean="0">
                <a:solidFill>
                  <a:schemeClr val="bg1"/>
                </a:solidFill>
              </a:rPr>
              <a:t>=http://www.</a:t>
            </a:r>
            <a:r>
              <a:rPr lang="cs-CZ" sz="1200" dirty="0" err="1" smtClean="0">
                <a:solidFill>
                  <a:schemeClr val="bg1"/>
                </a:solidFill>
              </a:rPr>
              <a:t>universetoday.com</a:t>
            </a:r>
            <a:r>
              <a:rPr lang="cs-CZ" sz="1200" dirty="0" smtClean="0">
                <a:solidFill>
                  <a:schemeClr val="bg1"/>
                </a:solidFill>
              </a:rPr>
              <a:t>/19516/</a:t>
            </a:r>
            <a:r>
              <a:rPr lang="cs-CZ" sz="1200" dirty="0" err="1" smtClean="0">
                <a:solidFill>
                  <a:schemeClr val="bg1"/>
                </a:solidFill>
              </a:rPr>
              <a:t>constellations</a:t>
            </a:r>
            <a:r>
              <a:rPr lang="cs-CZ" sz="1200" dirty="0" smtClean="0">
                <a:solidFill>
                  <a:schemeClr val="bg1"/>
                </a:solidFill>
              </a:rPr>
              <a:t>/&amp;</a:t>
            </a:r>
            <a:r>
              <a:rPr lang="cs-CZ" sz="1200" dirty="0" err="1" smtClean="0">
                <a:solidFill>
                  <a:schemeClr val="bg1"/>
                </a:solidFill>
              </a:rPr>
              <a:t>docid</a:t>
            </a:r>
            <a:r>
              <a:rPr lang="cs-CZ" sz="1200" dirty="0" smtClean="0">
                <a:solidFill>
                  <a:schemeClr val="bg1"/>
                </a:solidFill>
              </a:rPr>
              <a:t>=</a:t>
            </a:r>
            <a:r>
              <a:rPr lang="cs-CZ" sz="1200" dirty="0" err="1" smtClean="0">
                <a:solidFill>
                  <a:schemeClr val="bg1"/>
                </a:solidFill>
              </a:rPr>
              <a:t>FUDhmfD</a:t>
            </a:r>
            <a:r>
              <a:rPr lang="cs-CZ" sz="1200" dirty="0" smtClean="0">
                <a:solidFill>
                  <a:schemeClr val="bg1"/>
                </a:solidFill>
              </a:rPr>
              <a:t>-</a:t>
            </a:r>
            <a:r>
              <a:rPr lang="cs-CZ" sz="1200" dirty="0" err="1" smtClean="0">
                <a:solidFill>
                  <a:schemeClr val="bg1"/>
                </a:solidFill>
              </a:rPr>
              <a:t>RtlD</a:t>
            </a:r>
            <a:r>
              <a:rPr lang="cs-CZ" sz="1200" dirty="0" smtClean="0">
                <a:solidFill>
                  <a:schemeClr val="bg1"/>
                </a:solidFill>
              </a:rPr>
              <a:t>_M&amp;</a:t>
            </a:r>
            <a:r>
              <a:rPr lang="cs-CZ" sz="1200" dirty="0" err="1" smtClean="0">
                <a:solidFill>
                  <a:schemeClr val="bg1"/>
                </a:solidFill>
              </a:rPr>
              <a:t>imgurl</a:t>
            </a:r>
            <a:r>
              <a:rPr lang="cs-CZ" sz="1200" dirty="0" smtClean="0">
                <a:solidFill>
                  <a:schemeClr val="bg1"/>
                </a:solidFill>
              </a:rPr>
              <a:t>=http://ut-images.s3.amazonaws.com/wp-content/uploads/2009/08/myth_constellations.JPG&amp;w=493&amp;h=500&amp;ei=s0XIUIv9MMHZtAak5ICoDA&amp;zoom=1&amp;iact=rc&amp;dur=442&amp;sig=114654242521839938474&amp;page=8&amp;tbnh=150&amp;tbnw=148&amp;ndsp=24&amp;ved=1t:429,r:71,s:100,i:217&amp;tx=72&amp;ty=89</a:t>
            </a:r>
          </a:p>
          <a:p>
            <a:r>
              <a:rPr lang="cs-CZ" sz="1200" dirty="0" smtClean="0">
                <a:solidFill>
                  <a:schemeClr val="bg1"/>
                </a:solidFill>
              </a:rPr>
              <a:t>http://www.</a:t>
            </a:r>
            <a:r>
              <a:rPr lang="cs-CZ" sz="1200" dirty="0" err="1" smtClean="0">
                <a:solidFill>
                  <a:schemeClr val="bg1"/>
                </a:solidFill>
              </a:rPr>
              <a:t>google.cz</a:t>
            </a:r>
            <a:r>
              <a:rPr lang="cs-CZ" sz="1200" dirty="0" smtClean="0">
                <a:solidFill>
                  <a:schemeClr val="bg1"/>
                </a:solidFill>
              </a:rPr>
              <a:t>/</a:t>
            </a:r>
            <a:r>
              <a:rPr lang="cs-CZ" sz="1200" dirty="0" err="1" smtClean="0">
                <a:solidFill>
                  <a:schemeClr val="bg1"/>
                </a:solidFill>
              </a:rPr>
              <a:t>imgres</a:t>
            </a:r>
            <a:r>
              <a:rPr lang="cs-CZ" sz="1200" dirty="0" smtClean="0">
                <a:solidFill>
                  <a:schemeClr val="bg1"/>
                </a:solidFill>
              </a:rPr>
              <a:t>?</a:t>
            </a:r>
            <a:r>
              <a:rPr lang="cs-CZ" sz="1200" dirty="0" err="1" smtClean="0">
                <a:solidFill>
                  <a:schemeClr val="bg1"/>
                </a:solidFill>
              </a:rPr>
              <a:t>num</a:t>
            </a:r>
            <a:r>
              <a:rPr lang="cs-CZ" sz="1200" dirty="0" smtClean="0">
                <a:solidFill>
                  <a:schemeClr val="bg1"/>
                </a:solidFill>
              </a:rPr>
              <a:t>=10&amp;</a:t>
            </a:r>
            <a:r>
              <a:rPr lang="cs-CZ" sz="1200" dirty="0" err="1" smtClean="0">
                <a:solidFill>
                  <a:schemeClr val="bg1"/>
                </a:solidFill>
              </a:rPr>
              <a:t>hl</a:t>
            </a:r>
            <a:r>
              <a:rPr lang="cs-CZ" sz="1200" dirty="0" smtClean="0">
                <a:solidFill>
                  <a:schemeClr val="bg1"/>
                </a:solidFill>
              </a:rPr>
              <a:t>=</a:t>
            </a:r>
            <a:r>
              <a:rPr lang="cs-CZ" sz="1200" dirty="0" err="1" smtClean="0">
                <a:solidFill>
                  <a:schemeClr val="bg1"/>
                </a:solidFill>
              </a:rPr>
              <a:t>cs</a:t>
            </a:r>
            <a:r>
              <a:rPr lang="cs-CZ" sz="1200" dirty="0" smtClean="0">
                <a:solidFill>
                  <a:schemeClr val="bg1"/>
                </a:solidFill>
              </a:rPr>
              <a:t>&amp;</a:t>
            </a:r>
            <a:r>
              <a:rPr lang="cs-CZ" sz="1200" dirty="0" err="1" smtClean="0">
                <a:solidFill>
                  <a:schemeClr val="bg1"/>
                </a:solidFill>
              </a:rPr>
              <a:t>tbo</a:t>
            </a:r>
            <a:r>
              <a:rPr lang="cs-CZ" sz="1200" dirty="0" smtClean="0">
                <a:solidFill>
                  <a:schemeClr val="bg1"/>
                </a:solidFill>
              </a:rPr>
              <a:t>=d&amp;</a:t>
            </a:r>
            <a:r>
              <a:rPr lang="cs-CZ" sz="1200" dirty="0" err="1" smtClean="0">
                <a:solidFill>
                  <a:schemeClr val="bg1"/>
                </a:solidFill>
              </a:rPr>
              <a:t>biw</a:t>
            </a:r>
            <a:r>
              <a:rPr lang="cs-CZ" sz="1200" dirty="0" smtClean="0">
                <a:solidFill>
                  <a:schemeClr val="bg1"/>
                </a:solidFill>
              </a:rPr>
              <a:t>=1024&amp;</a:t>
            </a:r>
            <a:r>
              <a:rPr lang="cs-CZ" sz="1200" dirty="0" err="1" smtClean="0">
                <a:solidFill>
                  <a:schemeClr val="bg1"/>
                </a:solidFill>
              </a:rPr>
              <a:t>bih</a:t>
            </a:r>
            <a:r>
              <a:rPr lang="cs-CZ" sz="1200" dirty="0" smtClean="0">
                <a:solidFill>
                  <a:schemeClr val="bg1"/>
                </a:solidFill>
              </a:rPr>
              <a:t>=638&amp;</a:t>
            </a:r>
            <a:r>
              <a:rPr lang="cs-CZ" sz="1200" dirty="0" err="1" smtClean="0">
                <a:solidFill>
                  <a:schemeClr val="bg1"/>
                </a:solidFill>
              </a:rPr>
              <a:t>tbm</a:t>
            </a:r>
            <a:r>
              <a:rPr lang="cs-CZ" sz="1200" dirty="0" smtClean="0">
                <a:solidFill>
                  <a:schemeClr val="bg1"/>
                </a:solidFill>
              </a:rPr>
              <a:t>=</a:t>
            </a:r>
            <a:r>
              <a:rPr lang="cs-CZ" sz="1200" dirty="0" err="1" smtClean="0">
                <a:solidFill>
                  <a:schemeClr val="bg1"/>
                </a:solidFill>
              </a:rPr>
              <a:t>isch</a:t>
            </a:r>
            <a:r>
              <a:rPr lang="cs-CZ" sz="1200" dirty="0" smtClean="0">
                <a:solidFill>
                  <a:schemeClr val="bg1"/>
                </a:solidFill>
              </a:rPr>
              <a:t>&amp;</a:t>
            </a:r>
            <a:r>
              <a:rPr lang="cs-CZ" sz="1200" dirty="0" err="1" smtClean="0">
                <a:solidFill>
                  <a:schemeClr val="bg1"/>
                </a:solidFill>
              </a:rPr>
              <a:t>tbnid</a:t>
            </a:r>
            <a:r>
              <a:rPr lang="cs-CZ" sz="1200" dirty="0" smtClean="0">
                <a:solidFill>
                  <a:schemeClr val="bg1"/>
                </a:solidFill>
              </a:rPr>
              <a:t>=ramDw0_XK3hLxM:&amp;</a:t>
            </a:r>
            <a:r>
              <a:rPr lang="cs-CZ" sz="1200" dirty="0" err="1" smtClean="0">
                <a:solidFill>
                  <a:schemeClr val="bg1"/>
                </a:solidFill>
              </a:rPr>
              <a:t>imgrefurl</a:t>
            </a:r>
            <a:r>
              <a:rPr lang="cs-CZ" sz="1200" dirty="0" smtClean="0">
                <a:solidFill>
                  <a:schemeClr val="bg1"/>
                </a:solidFill>
              </a:rPr>
              <a:t>=http://lada.</a:t>
            </a:r>
            <a:r>
              <a:rPr lang="cs-CZ" sz="1200" dirty="0" err="1" smtClean="0">
                <a:solidFill>
                  <a:schemeClr val="bg1"/>
                </a:solidFill>
              </a:rPr>
              <a:t>chytrackova.sweb.cz</a:t>
            </a:r>
            <a:r>
              <a:rPr lang="cs-CZ" sz="1200" dirty="0" smtClean="0">
                <a:solidFill>
                  <a:schemeClr val="bg1"/>
                </a:solidFill>
              </a:rPr>
              <a:t>/</a:t>
            </a:r>
            <a:r>
              <a:rPr lang="cs-CZ" sz="1200" dirty="0" err="1" smtClean="0">
                <a:solidFill>
                  <a:schemeClr val="bg1"/>
                </a:solidFill>
              </a:rPr>
              <a:t>space</a:t>
            </a:r>
            <a:r>
              <a:rPr lang="cs-CZ" sz="1200" dirty="0" smtClean="0">
                <a:solidFill>
                  <a:schemeClr val="bg1"/>
                </a:solidFill>
              </a:rPr>
              <a:t>/</a:t>
            </a:r>
            <a:r>
              <a:rPr lang="cs-CZ" sz="1200" dirty="0" err="1" smtClean="0">
                <a:solidFill>
                  <a:schemeClr val="bg1"/>
                </a:solidFill>
              </a:rPr>
              <a:t>czech</a:t>
            </a:r>
            <a:r>
              <a:rPr lang="cs-CZ" sz="1200" dirty="0" smtClean="0">
                <a:solidFill>
                  <a:schemeClr val="bg1"/>
                </a:solidFill>
              </a:rPr>
              <a:t>/</a:t>
            </a:r>
            <a:r>
              <a:rPr lang="cs-CZ" sz="1200" dirty="0" err="1" smtClean="0">
                <a:solidFill>
                  <a:schemeClr val="bg1"/>
                </a:solidFill>
              </a:rPr>
              <a:t>nazvy.htm</a:t>
            </a:r>
            <a:r>
              <a:rPr lang="cs-CZ" sz="1200" dirty="0" smtClean="0">
                <a:solidFill>
                  <a:schemeClr val="bg1"/>
                </a:solidFill>
              </a:rPr>
              <a:t>&amp;</a:t>
            </a:r>
            <a:r>
              <a:rPr lang="cs-CZ" sz="1200" dirty="0" err="1" smtClean="0">
                <a:solidFill>
                  <a:schemeClr val="bg1"/>
                </a:solidFill>
              </a:rPr>
              <a:t>docid</a:t>
            </a:r>
            <a:r>
              <a:rPr lang="cs-CZ" sz="1200" dirty="0" smtClean="0">
                <a:solidFill>
                  <a:schemeClr val="bg1"/>
                </a:solidFill>
              </a:rPr>
              <a:t>=</a:t>
            </a:r>
            <a:r>
              <a:rPr lang="cs-CZ" sz="1200" dirty="0" err="1" smtClean="0">
                <a:solidFill>
                  <a:schemeClr val="bg1"/>
                </a:solidFill>
              </a:rPr>
              <a:t>LFfhW</a:t>
            </a:r>
            <a:r>
              <a:rPr lang="cs-CZ" sz="1200" dirty="0" smtClean="0">
                <a:solidFill>
                  <a:schemeClr val="bg1"/>
                </a:solidFill>
              </a:rPr>
              <a:t>-DJ6KDEZM&amp;</a:t>
            </a:r>
            <a:r>
              <a:rPr lang="cs-CZ" sz="1200" dirty="0" err="1" smtClean="0">
                <a:solidFill>
                  <a:schemeClr val="bg1"/>
                </a:solidFill>
              </a:rPr>
              <a:t>imgurl</a:t>
            </a:r>
            <a:r>
              <a:rPr lang="cs-CZ" sz="1200" dirty="0" smtClean="0">
                <a:solidFill>
                  <a:schemeClr val="bg1"/>
                </a:solidFill>
              </a:rPr>
              <a:t>=http://lada.</a:t>
            </a:r>
            <a:r>
              <a:rPr lang="cs-CZ" sz="1200" dirty="0" err="1" smtClean="0">
                <a:solidFill>
                  <a:schemeClr val="bg1"/>
                </a:solidFill>
              </a:rPr>
              <a:t>chytrackova.sweb.cz</a:t>
            </a:r>
            <a:r>
              <a:rPr lang="cs-CZ" sz="1200" dirty="0" smtClean="0">
                <a:solidFill>
                  <a:schemeClr val="bg1"/>
                </a:solidFill>
              </a:rPr>
              <a:t>/</a:t>
            </a:r>
            <a:r>
              <a:rPr lang="cs-CZ" sz="1200" dirty="0" err="1" smtClean="0">
                <a:solidFill>
                  <a:schemeClr val="bg1"/>
                </a:solidFill>
              </a:rPr>
              <a:t>space</a:t>
            </a:r>
            <a:r>
              <a:rPr lang="cs-CZ" sz="1200" dirty="0" smtClean="0">
                <a:solidFill>
                  <a:schemeClr val="bg1"/>
                </a:solidFill>
              </a:rPr>
              <a:t>/</a:t>
            </a:r>
            <a:r>
              <a:rPr lang="cs-CZ" sz="1200" dirty="0" err="1" smtClean="0">
                <a:solidFill>
                  <a:schemeClr val="bg1"/>
                </a:solidFill>
              </a:rPr>
              <a:t>pics</a:t>
            </a:r>
            <a:r>
              <a:rPr lang="cs-CZ" sz="1200" dirty="0" smtClean="0">
                <a:solidFill>
                  <a:schemeClr val="bg1"/>
                </a:solidFill>
              </a:rPr>
              <a:t>/v_</a:t>
            </a:r>
            <a:r>
              <a:rPr lang="cs-CZ" sz="1200" dirty="0" err="1" smtClean="0">
                <a:solidFill>
                  <a:schemeClr val="bg1"/>
                </a:solidFill>
              </a:rPr>
              <a:t>medved.gif</a:t>
            </a:r>
            <a:r>
              <a:rPr lang="cs-CZ" sz="1200" dirty="0" smtClean="0">
                <a:solidFill>
                  <a:schemeClr val="bg1"/>
                </a:solidFill>
              </a:rPr>
              <a:t>&amp;w=223&amp;h=227&amp;</a:t>
            </a:r>
            <a:r>
              <a:rPr lang="cs-CZ" sz="1200" dirty="0" err="1" smtClean="0">
                <a:solidFill>
                  <a:schemeClr val="bg1"/>
                </a:solidFill>
              </a:rPr>
              <a:t>ei</a:t>
            </a:r>
            <a:r>
              <a:rPr lang="cs-CZ" sz="1200" dirty="0" smtClean="0">
                <a:solidFill>
                  <a:schemeClr val="bg1"/>
                </a:solidFill>
              </a:rPr>
              <a:t>=Y0fIUNP9IdHmtQatoYHYDA&amp;zoom=1&amp;</a:t>
            </a:r>
            <a:r>
              <a:rPr lang="cs-CZ" sz="1200" dirty="0" err="1" smtClean="0">
                <a:solidFill>
                  <a:schemeClr val="bg1"/>
                </a:solidFill>
              </a:rPr>
              <a:t>iact</a:t>
            </a:r>
            <a:r>
              <a:rPr lang="cs-CZ" sz="1200" dirty="0" smtClean="0">
                <a:solidFill>
                  <a:schemeClr val="bg1"/>
                </a:solidFill>
              </a:rPr>
              <a:t>=</a:t>
            </a:r>
            <a:r>
              <a:rPr lang="cs-CZ" sz="1200" dirty="0" err="1" smtClean="0">
                <a:solidFill>
                  <a:schemeClr val="bg1"/>
                </a:solidFill>
              </a:rPr>
              <a:t>hc</a:t>
            </a:r>
            <a:r>
              <a:rPr lang="cs-CZ" sz="1200" dirty="0" smtClean="0">
                <a:solidFill>
                  <a:schemeClr val="bg1"/>
                </a:solidFill>
              </a:rPr>
              <a:t>&amp;</a:t>
            </a:r>
            <a:r>
              <a:rPr lang="cs-CZ" sz="1200" dirty="0" err="1" smtClean="0">
                <a:solidFill>
                  <a:schemeClr val="bg1"/>
                </a:solidFill>
              </a:rPr>
              <a:t>vpx</a:t>
            </a:r>
            <a:r>
              <a:rPr lang="cs-CZ" sz="1200" dirty="0" smtClean="0">
                <a:solidFill>
                  <a:schemeClr val="bg1"/>
                </a:solidFill>
              </a:rPr>
              <a:t>=551&amp;</a:t>
            </a:r>
            <a:r>
              <a:rPr lang="cs-CZ" sz="1200" dirty="0" err="1" smtClean="0">
                <a:solidFill>
                  <a:schemeClr val="bg1"/>
                </a:solidFill>
              </a:rPr>
              <a:t>vpy</a:t>
            </a:r>
            <a:r>
              <a:rPr lang="cs-CZ" sz="1200" dirty="0" smtClean="0">
                <a:solidFill>
                  <a:schemeClr val="bg1"/>
                </a:solidFill>
              </a:rPr>
              <a:t>=284&amp;dur=4944&amp;</a:t>
            </a:r>
            <a:r>
              <a:rPr lang="cs-CZ" sz="1200" dirty="0" err="1" smtClean="0">
                <a:solidFill>
                  <a:schemeClr val="bg1"/>
                </a:solidFill>
              </a:rPr>
              <a:t>hovh</a:t>
            </a:r>
            <a:r>
              <a:rPr lang="cs-CZ" sz="1200" dirty="0" smtClean="0">
                <a:solidFill>
                  <a:schemeClr val="bg1"/>
                </a:solidFill>
              </a:rPr>
              <a:t>=181&amp;</a:t>
            </a:r>
            <a:r>
              <a:rPr lang="cs-CZ" sz="1200" dirty="0" err="1" smtClean="0">
                <a:solidFill>
                  <a:schemeClr val="bg1"/>
                </a:solidFill>
              </a:rPr>
              <a:t>hovw</a:t>
            </a:r>
            <a:r>
              <a:rPr lang="cs-CZ" sz="1200" dirty="0" smtClean="0">
                <a:solidFill>
                  <a:schemeClr val="bg1"/>
                </a:solidFill>
              </a:rPr>
              <a:t>=178&amp;</a:t>
            </a:r>
            <a:r>
              <a:rPr lang="cs-CZ" sz="1200" dirty="0" err="1" smtClean="0">
                <a:solidFill>
                  <a:schemeClr val="bg1"/>
                </a:solidFill>
              </a:rPr>
              <a:t>tx</a:t>
            </a:r>
            <a:r>
              <a:rPr lang="cs-CZ" sz="1200" dirty="0" smtClean="0">
                <a:solidFill>
                  <a:schemeClr val="bg1"/>
                </a:solidFill>
              </a:rPr>
              <a:t>=72&amp;ty=132&amp;</a:t>
            </a:r>
            <a:r>
              <a:rPr lang="cs-CZ" sz="1200" dirty="0" err="1" smtClean="0">
                <a:solidFill>
                  <a:schemeClr val="bg1"/>
                </a:solidFill>
              </a:rPr>
              <a:t>sig</a:t>
            </a:r>
            <a:r>
              <a:rPr lang="cs-CZ" sz="1200" dirty="0" smtClean="0">
                <a:solidFill>
                  <a:schemeClr val="bg1"/>
                </a:solidFill>
              </a:rPr>
              <a:t>=114654242521839938474&amp;</a:t>
            </a:r>
            <a:r>
              <a:rPr lang="cs-CZ" sz="1200" dirty="0" err="1" smtClean="0">
                <a:solidFill>
                  <a:schemeClr val="bg1"/>
                </a:solidFill>
              </a:rPr>
              <a:t>sqi</a:t>
            </a:r>
            <a:r>
              <a:rPr lang="cs-CZ" sz="1200" dirty="0" smtClean="0">
                <a:solidFill>
                  <a:schemeClr val="bg1"/>
                </a:solidFill>
              </a:rPr>
              <a:t>=2&amp;</a:t>
            </a:r>
            <a:r>
              <a:rPr lang="cs-CZ" sz="1200" dirty="0" err="1" smtClean="0">
                <a:solidFill>
                  <a:schemeClr val="bg1"/>
                </a:solidFill>
              </a:rPr>
              <a:t>page</a:t>
            </a:r>
            <a:r>
              <a:rPr lang="cs-CZ" sz="1200" dirty="0" smtClean="0">
                <a:solidFill>
                  <a:schemeClr val="bg1"/>
                </a:solidFill>
              </a:rPr>
              <a:t>=1&amp;</a:t>
            </a:r>
            <a:r>
              <a:rPr lang="cs-CZ" sz="1200" dirty="0" err="1" smtClean="0">
                <a:solidFill>
                  <a:schemeClr val="bg1"/>
                </a:solidFill>
              </a:rPr>
              <a:t>tbnh</a:t>
            </a:r>
            <a:r>
              <a:rPr lang="cs-CZ" sz="1200" dirty="0" smtClean="0">
                <a:solidFill>
                  <a:schemeClr val="bg1"/>
                </a:solidFill>
              </a:rPr>
              <a:t>=146&amp;</a:t>
            </a:r>
            <a:r>
              <a:rPr lang="cs-CZ" sz="1200" dirty="0" err="1" smtClean="0">
                <a:solidFill>
                  <a:schemeClr val="bg1"/>
                </a:solidFill>
              </a:rPr>
              <a:t>tbnw</a:t>
            </a:r>
            <a:r>
              <a:rPr lang="cs-CZ" sz="1200" dirty="0" smtClean="0">
                <a:solidFill>
                  <a:schemeClr val="bg1"/>
                </a:solidFill>
              </a:rPr>
              <a:t>=165&amp;start=0&amp;</a:t>
            </a:r>
            <a:r>
              <a:rPr lang="cs-CZ" sz="1200" dirty="0" err="1" smtClean="0">
                <a:solidFill>
                  <a:schemeClr val="bg1"/>
                </a:solidFill>
              </a:rPr>
              <a:t>ndsp</a:t>
            </a:r>
            <a:r>
              <a:rPr lang="cs-CZ" sz="1200" dirty="0" smtClean="0">
                <a:solidFill>
                  <a:schemeClr val="bg1"/>
                </a:solidFill>
              </a:rPr>
              <a:t>=15&amp;</a:t>
            </a:r>
            <a:r>
              <a:rPr lang="cs-CZ" sz="1200" dirty="0" err="1" smtClean="0">
                <a:solidFill>
                  <a:schemeClr val="bg1"/>
                </a:solidFill>
              </a:rPr>
              <a:t>ved</a:t>
            </a:r>
            <a:r>
              <a:rPr lang="cs-CZ" sz="1200" dirty="0" smtClean="0">
                <a:solidFill>
                  <a:schemeClr val="bg1"/>
                </a:solidFill>
              </a:rPr>
              <a:t>=1t:429,r:8,s:0,i:105</a:t>
            </a:r>
          </a:p>
          <a:p>
            <a:r>
              <a:rPr lang="cs-CZ" sz="1200" dirty="0" smtClean="0">
                <a:solidFill>
                  <a:schemeClr val="bg1"/>
                </a:solidFill>
              </a:rPr>
              <a:t>http://www.</a:t>
            </a:r>
            <a:r>
              <a:rPr lang="cs-CZ" sz="1200" dirty="0" err="1" smtClean="0">
                <a:solidFill>
                  <a:schemeClr val="bg1"/>
                </a:solidFill>
              </a:rPr>
              <a:t>google.cz</a:t>
            </a:r>
            <a:r>
              <a:rPr lang="cs-CZ" sz="1200" dirty="0" smtClean="0">
                <a:solidFill>
                  <a:schemeClr val="bg1"/>
                </a:solidFill>
              </a:rPr>
              <a:t>/</a:t>
            </a:r>
            <a:r>
              <a:rPr lang="cs-CZ" sz="1200" dirty="0" err="1" smtClean="0">
                <a:solidFill>
                  <a:schemeClr val="bg1"/>
                </a:solidFill>
              </a:rPr>
              <a:t>imgres</a:t>
            </a:r>
            <a:r>
              <a:rPr lang="cs-CZ" sz="1200" dirty="0" smtClean="0">
                <a:solidFill>
                  <a:schemeClr val="bg1"/>
                </a:solidFill>
              </a:rPr>
              <a:t>?</a:t>
            </a:r>
            <a:r>
              <a:rPr lang="cs-CZ" sz="1200" dirty="0" err="1" smtClean="0">
                <a:solidFill>
                  <a:schemeClr val="bg1"/>
                </a:solidFill>
              </a:rPr>
              <a:t>num</a:t>
            </a:r>
            <a:r>
              <a:rPr lang="cs-CZ" sz="1200" dirty="0" smtClean="0">
                <a:solidFill>
                  <a:schemeClr val="bg1"/>
                </a:solidFill>
              </a:rPr>
              <a:t>=10&amp;</a:t>
            </a:r>
            <a:r>
              <a:rPr lang="cs-CZ" sz="1200" dirty="0" err="1" smtClean="0">
                <a:solidFill>
                  <a:schemeClr val="bg1"/>
                </a:solidFill>
              </a:rPr>
              <a:t>hl</a:t>
            </a:r>
            <a:r>
              <a:rPr lang="cs-CZ" sz="1200" dirty="0" smtClean="0">
                <a:solidFill>
                  <a:schemeClr val="bg1"/>
                </a:solidFill>
              </a:rPr>
              <a:t>=</a:t>
            </a:r>
            <a:r>
              <a:rPr lang="cs-CZ" sz="1200" dirty="0" err="1" smtClean="0">
                <a:solidFill>
                  <a:schemeClr val="bg1"/>
                </a:solidFill>
              </a:rPr>
              <a:t>cs</a:t>
            </a:r>
            <a:r>
              <a:rPr lang="cs-CZ" sz="1200" dirty="0" smtClean="0">
                <a:solidFill>
                  <a:schemeClr val="bg1"/>
                </a:solidFill>
              </a:rPr>
              <a:t>&amp;</a:t>
            </a:r>
            <a:r>
              <a:rPr lang="cs-CZ" sz="1200" dirty="0" err="1" smtClean="0">
                <a:solidFill>
                  <a:schemeClr val="bg1"/>
                </a:solidFill>
              </a:rPr>
              <a:t>tbo</a:t>
            </a:r>
            <a:r>
              <a:rPr lang="cs-CZ" sz="1200" dirty="0" smtClean="0">
                <a:solidFill>
                  <a:schemeClr val="bg1"/>
                </a:solidFill>
              </a:rPr>
              <a:t>=d&amp;</a:t>
            </a:r>
            <a:r>
              <a:rPr lang="cs-CZ" sz="1200" dirty="0" err="1" smtClean="0">
                <a:solidFill>
                  <a:schemeClr val="bg1"/>
                </a:solidFill>
              </a:rPr>
              <a:t>biw</a:t>
            </a:r>
            <a:r>
              <a:rPr lang="cs-CZ" sz="1200" dirty="0" smtClean="0">
                <a:solidFill>
                  <a:schemeClr val="bg1"/>
                </a:solidFill>
              </a:rPr>
              <a:t>=1024&amp;</a:t>
            </a:r>
            <a:r>
              <a:rPr lang="cs-CZ" sz="1200" dirty="0" err="1" smtClean="0">
                <a:solidFill>
                  <a:schemeClr val="bg1"/>
                </a:solidFill>
              </a:rPr>
              <a:t>bih</a:t>
            </a:r>
            <a:r>
              <a:rPr lang="cs-CZ" sz="1200" dirty="0" smtClean="0">
                <a:solidFill>
                  <a:schemeClr val="bg1"/>
                </a:solidFill>
              </a:rPr>
              <a:t>=638&amp;</a:t>
            </a:r>
            <a:r>
              <a:rPr lang="cs-CZ" sz="1200" dirty="0" err="1" smtClean="0">
                <a:solidFill>
                  <a:schemeClr val="bg1"/>
                </a:solidFill>
              </a:rPr>
              <a:t>tbm</a:t>
            </a:r>
            <a:r>
              <a:rPr lang="cs-CZ" sz="1200" dirty="0" smtClean="0">
                <a:solidFill>
                  <a:schemeClr val="bg1"/>
                </a:solidFill>
              </a:rPr>
              <a:t>=</a:t>
            </a:r>
            <a:r>
              <a:rPr lang="cs-CZ" sz="1200" dirty="0" err="1" smtClean="0">
                <a:solidFill>
                  <a:schemeClr val="bg1"/>
                </a:solidFill>
              </a:rPr>
              <a:t>isch</a:t>
            </a:r>
            <a:r>
              <a:rPr lang="cs-CZ" sz="1200" dirty="0" smtClean="0">
                <a:solidFill>
                  <a:schemeClr val="bg1"/>
                </a:solidFill>
              </a:rPr>
              <a:t>&amp;</a:t>
            </a:r>
            <a:r>
              <a:rPr lang="cs-CZ" sz="1200" dirty="0" err="1" smtClean="0">
                <a:solidFill>
                  <a:schemeClr val="bg1"/>
                </a:solidFill>
              </a:rPr>
              <a:t>tbnid</a:t>
            </a:r>
            <a:r>
              <a:rPr lang="cs-CZ" sz="1200" dirty="0" smtClean="0">
                <a:solidFill>
                  <a:schemeClr val="bg1"/>
                </a:solidFill>
              </a:rPr>
              <a:t>=9RJ7q30HzQc_</a:t>
            </a:r>
            <a:r>
              <a:rPr lang="cs-CZ" sz="1200" dirty="0" err="1" smtClean="0">
                <a:solidFill>
                  <a:schemeClr val="bg1"/>
                </a:solidFill>
              </a:rPr>
              <a:t>uM</a:t>
            </a:r>
            <a:r>
              <a:rPr lang="cs-CZ" sz="1200" dirty="0" smtClean="0">
                <a:solidFill>
                  <a:schemeClr val="bg1"/>
                </a:solidFill>
              </a:rPr>
              <a:t>:&amp;</a:t>
            </a:r>
            <a:r>
              <a:rPr lang="cs-CZ" sz="1200" dirty="0" err="1" smtClean="0">
                <a:solidFill>
                  <a:schemeClr val="bg1"/>
                </a:solidFill>
              </a:rPr>
              <a:t>imgrefurl</a:t>
            </a:r>
            <a:r>
              <a:rPr lang="cs-CZ" sz="1200" dirty="0" smtClean="0">
                <a:solidFill>
                  <a:schemeClr val="bg1"/>
                </a:solidFill>
              </a:rPr>
              <a:t>=http://katykary.blog.cz/1101/souhvezdi&amp;docid=02NnigP9sL4GqM&amp;imgurl=http://nd04.jxs.cz/255/416/c9c9ac509a_68318161_o2.jpg&amp;w=362&amp;h=220&amp;ei=Y0fIUNP9IdHmtQatoYHYDA&amp;zoom=1&amp;iact=hc&amp;vpx=695&amp;vpy=350&amp;dur=3136&amp;hovh=175&amp;hovw=288&amp;tx=138&amp;ty=134&amp;sig=114654242521839938474&amp;sqi=2&amp;page=1&amp;tbnh=136&amp;tbnw=239&amp;start=0&amp;ndsp=15&amp;ved=1t:429,r:14,s:0,</a:t>
            </a:r>
            <a:r>
              <a:rPr lang="cs-CZ" sz="1200" dirty="0" smtClean="0">
                <a:solidFill>
                  <a:schemeClr val="bg1"/>
                </a:solidFill>
                <a:hlinkClick r:id="rId4" action="ppaction://hlinkfile"/>
              </a:rPr>
              <a:t>i:123</a:t>
            </a:r>
            <a:endParaRPr lang="cs-CZ" sz="1200" dirty="0" smtClean="0">
              <a:solidFill>
                <a:schemeClr val="bg1"/>
              </a:solidFill>
            </a:endParaRPr>
          </a:p>
          <a:p>
            <a:r>
              <a:rPr lang="cs-CZ" sz="1200" dirty="0" smtClean="0">
                <a:solidFill>
                  <a:schemeClr val="bg1"/>
                </a:solidFill>
              </a:rPr>
              <a:t>http://www.</a:t>
            </a:r>
            <a:r>
              <a:rPr lang="cs-CZ" sz="1200" dirty="0" err="1" smtClean="0">
                <a:solidFill>
                  <a:schemeClr val="bg1"/>
                </a:solidFill>
              </a:rPr>
              <a:t>google.cz</a:t>
            </a:r>
            <a:r>
              <a:rPr lang="cs-CZ" sz="1200" dirty="0" smtClean="0">
                <a:solidFill>
                  <a:schemeClr val="bg1"/>
                </a:solidFill>
              </a:rPr>
              <a:t>/</a:t>
            </a:r>
            <a:r>
              <a:rPr lang="cs-CZ" sz="1200" dirty="0" err="1" smtClean="0">
                <a:solidFill>
                  <a:schemeClr val="bg1"/>
                </a:solidFill>
              </a:rPr>
              <a:t>imgres</a:t>
            </a:r>
            <a:r>
              <a:rPr lang="cs-CZ" sz="1200" dirty="0" smtClean="0">
                <a:solidFill>
                  <a:schemeClr val="bg1"/>
                </a:solidFill>
              </a:rPr>
              <a:t>?</a:t>
            </a:r>
            <a:r>
              <a:rPr lang="cs-CZ" sz="1200" dirty="0" err="1" smtClean="0">
                <a:solidFill>
                  <a:schemeClr val="bg1"/>
                </a:solidFill>
              </a:rPr>
              <a:t>num</a:t>
            </a:r>
            <a:r>
              <a:rPr lang="cs-CZ" sz="1200" dirty="0" smtClean="0">
                <a:solidFill>
                  <a:schemeClr val="bg1"/>
                </a:solidFill>
              </a:rPr>
              <a:t>=10&amp;</a:t>
            </a:r>
            <a:r>
              <a:rPr lang="cs-CZ" sz="1200" dirty="0" err="1" smtClean="0">
                <a:solidFill>
                  <a:schemeClr val="bg1"/>
                </a:solidFill>
              </a:rPr>
              <a:t>hl</a:t>
            </a:r>
            <a:r>
              <a:rPr lang="cs-CZ" sz="1200" dirty="0" smtClean="0">
                <a:solidFill>
                  <a:schemeClr val="bg1"/>
                </a:solidFill>
              </a:rPr>
              <a:t>=</a:t>
            </a:r>
            <a:r>
              <a:rPr lang="cs-CZ" sz="1200" dirty="0" err="1" smtClean="0">
                <a:solidFill>
                  <a:schemeClr val="bg1"/>
                </a:solidFill>
              </a:rPr>
              <a:t>cs</a:t>
            </a:r>
            <a:r>
              <a:rPr lang="cs-CZ" sz="1200" dirty="0" smtClean="0">
                <a:solidFill>
                  <a:schemeClr val="bg1"/>
                </a:solidFill>
              </a:rPr>
              <a:t>&amp;</a:t>
            </a:r>
            <a:r>
              <a:rPr lang="cs-CZ" sz="1200" dirty="0" err="1" smtClean="0">
                <a:solidFill>
                  <a:schemeClr val="bg1"/>
                </a:solidFill>
              </a:rPr>
              <a:t>tbo</a:t>
            </a:r>
            <a:r>
              <a:rPr lang="cs-CZ" sz="1200" dirty="0" smtClean="0">
                <a:solidFill>
                  <a:schemeClr val="bg1"/>
                </a:solidFill>
              </a:rPr>
              <a:t>=d&amp;</a:t>
            </a:r>
            <a:r>
              <a:rPr lang="cs-CZ" sz="1200" dirty="0" err="1" smtClean="0">
                <a:solidFill>
                  <a:schemeClr val="bg1"/>
                </a:solidFill>
              </a:rPr>
              <a:t>biw</a:t>
            </a:r>
            <a:r>
              <a:rPr lang="cs-CZ" sz="1200" dirty="0" smtClean="0">
                <a:solidFill>
                  <a:schemeClr val="bg1"/>
                </a:solidFill>
              </a:rPr>
              <a:t>=1024&amp;</a:t>
            </a:r>
            <a:r>
              <a:rPr lang="cs-CZ" sz="1200" dirty="0" err="1" smtClean="0">
                <a:solidFill>
                  <a:schemeClr val="bg1"/>
                </a:solidFill>
              </a:rPr>
              <a:t>bih</a:t>
            </a:r>
            <a:r>
              <a:rPr lang="cs-CZ" sz="1200" dirty="0" smtClean="0">
                <a:solidFill>
                  <a:schemeClr val="bg1"/>
                </a:solidFill>
              </a:rPr>
              <a:t>=638&amp;</a:t>
            </a:r>
            <a:r>
              <a:rPr lang="cs-CZ" sz="1200" dirty="0" err="1" smtClean="0">
                <a:solidFill>
                  <a:schemeClr val="bg1"/>
                </a:solidFill>
              </a:rPr>
              <a:t>tbm</a:t>
            </a:r>
            <a:r>
              <a:rPr lang="cs-CZ" sz="1200" dirty="0" smtClean="0">
                <a:solidFill>
                  <a:schemeClr val="bg1"/>
                </a:solidFill>
              </a:rPr>
              <a:t>=</a:t>
            </a:r>
            <a:r>
              <a:rPr lang="cs-CZ" sz="1200" dirty="0" err="1" smtClean="0">
                <a:solidFill>
                  <a:schemeClr val="bg1"/>
                </a:solidFill>
              </a:rPr>
              <a:t>isch</a:t>
            </a:r>
            <a:r>
              <a:rPr lang="cs-CZ" sz="1200" dirty="0" smtClean="0">
                <a:solidFill>
                  <a:schemeClr val="bg1"/>
                </a:solidFill>
              </a:rPr>
              <a:t>&amp;</a:t>
            </a:r>
            <a:r>
              <a:rPr lang="cs-CZ" sz="1200" dirty="0" err="1" smtClean="0">
                <a:solidFill>
                  <a:schemeClr val="bg1"/>
                </a:solidFill>
              </a:rPr>
              <a:t>tbnid</a:t>
            </a:r>
            <a:r>
              <a:rPr lang="cs-CZ" sz="1200" dirty="0" smtClean="0">
                <a:solidFill>
                  <a:schemeClr val="bg1"/>
                </a:solidFill>
              </a:rPr>
              <a:t>=hzuQxKvoTA3xGM:&amp;</a:t>
            </a:r>
            <a:r>
              <a:rPr lang="cs-CZ" sz="1200" dirty="0" err="1" smtClean="0">
                <a:solidFill>
                  <a:schemeClr val="bg1"/>
                </a:solidFill>
              </a:rPr>
              <a:t>imgrefurl</a:t>
            </a:r>
            <a:r>
              <a:rPr lang="cs-CZ" sz="1200" dirty="0" smtClean="0">
                <a:solidFill>
                  <a:schemeClr val="bg1"/>
                </a:solidFill>
              </a:rPr>
              <a:t>=http://www.m4040.com/</a:t>
            </a:r>
            <a:r>
              <a:rPr lang="cs-CZ" sz="1200" dirty="0" err="1" smtClean="0">
                <a:solidFill>
                  <a:schemeClr val="bg1"/>
                </a:solidFill>
              </a:rPr>
              <a:t>Survival</a:t>
            </a:r>
            <a:r>
              <a:rPr lang="cs-CZ" sz="1200" dirty="0" smtClean="0">
                <a:solidFill>
                  <a:schemeClr val="bg1"/>
                </a:solidFill>
              </a:rPr>
              <a:t>/</a:t>
            </a:r>
            <a:r>
              <a:rPr lang="cs-CZ" sz="1200" dirty="0" err="1" smtClean="0">
                <a:solidFill>
                  <a:schemeClr val="bg1"/>
                </a:solidFill>
              </a:rPr>
              <a:t>Skills</a:t>
            </a:r>
            <a:r>
              <a:rPr lang="cs-CZ" sz="1200" dirty="0" smtClean="0">
                <a:solidFill>
                  <a:schemeClr val="bg1"/>
                </a:solidFill>
              </a:rPr>
              <a:t>/</a:t>
            </a:r>
            <a:r>
              <a:rPr lang="cs-CZ" sz="1200" dirty="0" err="1" smtClean="0">
                <a:solidFill>
                  <a:schemeClr val="bg1"/>
                </a:solidFill>
              </a:rPr>
              <a:t>Navigation</a:t>
            </a:r>
            <a:r>
              <a:rPr lang="cs-CZ" sz="1200" dirty="0" smtClean="0">
                <a:solidFill>
                  <a:schemeClr val="bg1"/>
                </a:solidFill>
              </a:rPr>
              <a:t>/</a:t>
            </a:r>
            <a:r>
              <a:rPr lang="cs-CZ" sz="1200" dirty="0" err="1" smtClean="0">
                <a:solidFill>
                  <a:schemeClr val="bg1"/>
                </a:solidFill>
              </a:rPr>
              <a:t>Navigation.htm</a:t>
            </a:r>
            <a:r>
              <a:rPr lang="cs-CZ" sz="1200" dirty="0" smtClean="0">
                <a:solidFill>
                  <a:schemeClr val="bg1"/>
                </a:solidFill>
              </a:rPr>
              <a:t>&amp;</a:t>
            </a:r>
            <a:r>
              <a:rPr lang="cs-CZ" sz="1200" dirty="0" err="1" smtClean="0">
                <a:solidFill>
                  <a:schemeClr val="bg1"/>
                </a:solidFill>
              </a:rPr>
              <a:t>docid</a:t>
            </a:r>
            <a:r>
              <a:rPr lang="cs-CZ" sz="1200" dirty="0" smtClean="0">
                <a:solidFill>
                  <a:schemeClr val="bg1"/>
                </a:solidFill>
              </a:rPr>
              <a:t>=W7E08h_9SDA5jM&amp;</a:t>
            </a:r>
            <a:r>
              <a:rPr lang="cs-CZ" sz="1200" dirty="0" err="1" smtClean="0">
                <a:solidFill>
                  <a:schemeClr val="bg1"/>
                </a:solidFill>
              </a:rPr>
              <a:t>imgurl</a:t>
            </a:r>
            <a:r>
              <a:rPr lang="cs-CZ" sz="1200" dirty="0" smtClean="0">
                <a:solidFill>
                  <a:schemeClr val="bg1"/>
                </a:solidFill>
              </a:rPr>
              <a:t>=http://www.m4040.com/</a:t>
            </a:r>
            <a:r>
              <a:rPr lang="cs-CZ" sz="1200" dirty="0" err="1" smtClean="0">
                <a:solidFill>
                  <a:schemeClr val="bg1"/>
                </a:solidFill>
              </a:rPr>
              <a:t>Survival</a:t>
            </a:r>
            <a:r>
              <a:rPr lang="cs-CZ" sz="1200" dirty="0" smtClean="0">
                <a:solidFill>
                  <a:schemeClr val="bg1"/>
                </a:solidFill>
              </a:rPr>
              <a:t>/</a:t>
            </a:r>
            <a:r>
              <a:rPr lang="cs-CZ" sz="1200" dirty="0" err="1" smtClean="0">
                <a:solidFill>
                  <a:schemeClr val="bg1"/>
                </a:solidFill>
              </a:rPr>
              <a:t>Skills</a:t>
            </a:r>
            <a:r>
              <a:rPr lang="cs-CZ" sz="1200" dirty="0" smtClean="0">
                <a:solidFill>
                  <a:schemeClr val="bg1"/>
                </a:solidFill>
              </a:rPr>
              <a:t>/</a:t>
            </a:r>
            <a:r>
              <a:rPr lang="cs-CZ" sz="1200" dirty="0" err="1" smtClean="0">
                <a:solidFill>
                  <a:schemeClr val="bg1"/>
                </a:solidFill>
              </a:rPr>
              <a:t>Navigation</a:t>
            </a:r>
            <a:r>
              <a:rPr lang="cs-CZ" sz="1200" dirty="0" smtClean="0">
                <a:solidFill>
                  <a:schemeClr val="bg1"/>
                </a:solidFill>
              </a:rPr>
              <a:t>/</a:t>
            </a:r>
            <a:r>
              <a:rPr lang="cs-CZ" sz="1200" dirty="0" err="1" smtClean="0">
                <a:solidFill>
                  <a:schemeClr val="bg1"/>
                </a:solidFill>
              </a:rPr>
              <a:t>North</a:t>
            </a:r>
            <a:r>
              <a:rPr lang="cs-CZ" sz="1200" dirty="0" smtClean="0">
                <a:solidFill>
                  <a:schemeClr val="bg1"/>
                </a:solidFill>
              </a:rPr>
              <a:t>-Star.</a:t>
            </a:r>
            <a:r>
              <a:rPr lang="cs-CZ" sz="1200" dirty="0" err="1" smtClean="0">
                <a:solidFill>
                  <a:schemeClr val="bg1"/>
                </a:solidFill>
              </a:rPr>
              <a:t>jpg</a:t>
            </a:r>
            <a:r>
              <a:rPr lang="cs-CZ" sz="1200" dirty="0" smtClean="0">
                <a:solidFill>
                  <a:schemeClr val="bg1"/>
                </a:solidFill>
              </a:rPr>
              <a:t>&amp;w=680&amp;h=429&amp;</a:t>
            </a:r>
            <a:r>
              <a:rPr lang="cs-CZ" sz="1200" dirty="0" err="1" smtClean="0">
                <a:solidFill>
                  <a:schemeClr val="bg1"/>
                </a:solidFill>
              </a:rPr>
              <a:t>ei</a:t>
            </a:r>
            <a:r>
              <a:rPr lang="cs-CZ" sz="1200" dirty="0" smtClean="0">
                <a:solidFill>
                  <a:schemeClr val="bg1"/>
                </a:solidFill>
              </a:rPr>
              <a:t>=q0jIUP2ZCYTZsgaQoYDIDQ&amp;zoom=1&amp;</a:t>
            </a:r>
            <a:r>
              <a:rPr lang="cs-CZ" sz="1200" dirty="0" err="1" smtClean="0">
                <a:solidFill>
                  <a:schemeClr val="bg1"/>
                </a:solidFill>
              </a:rPr>
              <a:t>iact</a:t>
            </a:r>
            <a:r>
              <a:rPr lang="cs-CZ" sz="1200" dirty="0" smtClean="0">
                <a:solidFill>
                  <a:schemeClr val="bg1"/>
                </a:solidFill>
              </a:rPr>
              <a:t>=</a:t>
            </a:r>
            <a:r>
              <a:rPr lang="cs-CZ" sz="1200" dirty="0" err="1" smtClean="0">
                <a:solidFill>
                  <a:schemeClr val="bg1"/>
                </a:solidFill>
              </a:rPr>
              <a:t>hc</a:t>
            </a:r>
            <a:r>
              <a:rPr lang="cs-CZ" sz="1200" dirty="0" smtClean="0">
                <a:solidFill>
                  <a:schemeClr val="bg1"/>
                </a:solidFill>
              </a:rPr>
              <a:t>&amp;</a:t>
            </a:r>
            <a:r>
              <a:rPr lang="cs-CZ" sz="1200" dirty="0" err="1" smtClean="0">
                <a:solidFill>
                  <a:schemeClr val="bg1"/>
                </a:solidFill>
              </a:rPr>
              <a:t>vpx</a:t>
            </a:r>
            <a:r>
              <a:rPr lang="cs-CZ" sz="1200" dirty="0" smtClean="0">
                <a:solidFill>
                  <a:schemeClr val="bg1"/>
                </a:solidFill>
              </a:rPr>
              <a:t>=571&amp;</a:t>
            </a:r>
            <a:r>
              <a:rPr lang="cs-CZ" sz="1200" dirty="0" err="1" smtClean="0">
                <a:solidFill>
                  <a:schemeClr val="bg1"/>
                </a:solidFill>
              </a:rPr>
              <a:t>vpy</a:t>
            </a:r>
            <a:r>
              <a:rPr lang="cs-CZ" sz="1200" dirty="0" smtClean="0">
                <a:solidFill>
                  <a:schemeClr val="bg1"/>
                </a:solidFill>
              </a:rPr>
              <a:t>=334&amp;dur=1467&amp;</a:t>
            </a:r>
            <a:r>
              <a:rPr lang="cs-CZ" sz="1200" dirty="0" err="1" smtClean="0">
                <a:solidFill>
                  <a:schemeClr val="bg1"/>
                </a:solidFill>
              </a:rPr>
              <a:t>hovh</a:t>
            </a:r>
            <a:r>
              <a:rPr lang="cs-CZ" sz="1200" dirty="0" smtClean="0">
                <a:solidFill>
                  <a:schemeClr val="bg1"/>
                </a:solidFill>
              </a:rPr>
              <a:t>=178&amp;</a:t>
            </a:r>
            <a:r>
              <a:rPr lang="cs-CZ" sz="1200" dirty="0" err="1" smtClean="0">
                <a:solidFill>
                  <a:schemeClr val="bg1"/>
                </a:solidFill>
              </a:rPr>
              <a:t>hovw</a:t>
            </a:r>
            <a:r>
              <a:rPr lang="cs-CZ" sz="1200" dirty="0" smtClean="0">
                <a:solidFill>
                  <a:schemeClr val="bg1"/>
                </a:solidFill>
              </a:rPr>
              <a:t>=283&amp;</a:t>
            </a:r>
            <a:r>
              <a:rPr lang="cs-CZ" sz="1200" dirty="0" err="1" smtClean="0">
                <a:solidFill>
                  <a:schemeClr val="bg1"/>
                </a:solidFill>
              </a:rPr>
              <a:t>tx</a:t>
            </a:r>
            <a:r>
              <a:rPr lang="cs-CZ" sz="1200" dirty="0" smtClean="0">
                <a:solidFill>
                  <a:schemeClr val="bg1"/>
                </a:solidFill>
              </a:rPr>
              <a:t>=134&amp;ty=92&amp;</a:t>
            </a:r>
            <a:r>
              <a:rPr lang="cs-CZ" sz="1200" dirty="0" err="1" smtClean="0">
                <a:solidFill>
                  <a:schemeClr val="bg1"/>
                </a:solidFill>
              </a:rPr>
              <a:t>sig</a:t>
            </a:r>
            <a:r>
              <a:rPr lang="cs-CZ" sz="1200" dirty="0" smtClean="0">
                <a:solidFill>
                  <a:schemeClr val="bg1"/>
                </a:solidFill>
              </a:rPr>
              <a:t>=114654242521839938474&amp;</a:t>
            </a:r>
            <a:r>
              <a:rPr lang="cs-CZ" sz="1200" dirty="0" err="1" smtClean="0">
                <a:solidFill>
                  <a:schemeClr val="bg1"/>
                </a:solidFill>
              </a:rPr>
              <a:t>sqi</a:t>
            </a:r>
            <a:r>
              <a:rPr lang="cs-CZ" sz="1200" dirty="0" smtClean="0">
                <a:solidFill>
                  <a:schemeClr val="bg1"/>
                </a:solidFill>
              </a:rPr>
              <a:t>=2&amp;</a:t>
            </a:r>
            <a:r>
              <a:rPr lang="cs-CZ" sz="1200" dirty="0" err="1" smtClean="0">
                <a:solidFill>
                  <a:schemeClr val="bg1"/>
                </a:solidFill>
              </a:rPr>
              <a:t>page</a:t>
            </a:r>
            <a:r>
              <a:rPr lang="cs-CZ" sz="1200" dirty="0" smtClean="0">
                <a:solidFill>
                  <a:schemeClr val="bg1"/>
                </a:solidFill>
              </a:rPr>
              <a:t>=1&amp;</a:t>
            </a:r>
            <a:r>
              <a:rPr lang="cs-CZ" sz="1200" dirty="0" err="1" smtClean="0">
                <a:solidFill>
                  <a:schemeClr val="bg1"/>
                </a:solidFill>
              </a:rPr>
              <a:t>tbnh</a:t>
            </a:r>
            <a:r>
              <a:rPr lang="cs-CZ" sz="1200" dirty="0" smtClean="0">
                <a:solidFill>
                  <a:schemeClr val="bg1"/>
                </a:solidFill>
              </a:rPr>
              <a:t>=144&amp;</a:t>
            </a:r>
            <a:r>
              <a:rPr lang="cs-CZ" sz="1200" dirty="0" err="1" smtClean="0">
                <a:solidFill>
                  <a:schemeClr val="bg1"/>
                </a:solidFill>
              </a:rPr>
              <a:t>tbnw</a:t>
            </a:r>
            <a:r>
              <a:rPr lang="cs-CZ" sz="1200" dirty="0" smtClean="0">
                <a:solidFill>
                  <a:schemeClr val="bg1"/>
                </a:solidFill>
              </a:rPr>
              <a:t>=230&amp;start=0&amp;</a:t>
            </a:r>
            <a:r>
              <a:rPr lang="cs-CZ" sz="1200" dirty="0" err="1" smtClean="0">
                <a:solidFill>
                  <a:schemeClr val="bg1"/>
                </a:solidFill>
              </a:rPr>
              <a:t>ndsp</a:t>
            </a:r>
            <a:r>
              <a:rPr lang="cs-CZ" sz="1200" dirty="0" smtClean="0">
                <a:solidFill>
                  <a:schemeClr val="bg1"/>
                </a:solidFill>
              </a:rPr>
              <a:t>=15&amp;</a:t>
            </a:r>
            <a:r>
              <a:rPr lang="cs-CZ" sz="1200" dirty="0" err="1" smtClean="0">
                <a:solidFill>
                  <a:schemeClr val="bg1"/>
                </a:solidFill>
              </a:rPr>
              <a:t>ved</a:t>
            </a:r>
            <a:r>
              <a:rPr lang="cs-CZ" sz="1200" dirty="0" smtClean="0">
                <a:solidFill>
                  <a:schemeClr val="bg1"/>
                </a:solidFill>
              </a:rPr>
              <a:t>=1t:429,r:8,s:0,i</a:t>
            </a:r>
            <a:r>
              <a:rPr lang="cs-CZ" sz="1200" dirty="0" smtClean="0">
                <a:solidFill>
                  <a:schemeClr val="bg1"/>
                </a:solidFill>
                <a:hlinkClick r:id="rId5" action="ppaction://hlinkfile"/>
              </a:rPr>
              <a:t>:119</a:t>
            </a:r>
            <a:endParaRPr lang="cs-CZ" sz="1200" dirty="0" smtClean="0">
              <a:solidFill>
                <a:schemeClr val="bg1"/>
              </a:solidFill>
            </a:endParaRPr>
          </a:p>
          <a:p>
            <a:r>
              <a:rPr lang="cs-CZ" sz="1200" dirty="0" smtClean="0">
                <a:solidFill>
                  <a:schemeClr val="bg1"/>
                </a:solidFill>
                <a:hlinkClick r:id="rId6"/>
              </a:rPr>
              <a:t>http://upload.wikimedia.org/wikipedia/commons/thumb/2/2f/Perseid_and_Milky_Way.jpg/585px-Perseid_and_Milky_Way.jpg</a:t>
            </a:r>
            <a:endParaRPr lang="cs-CZ" sz="1200" dirty="0" smtClean="0">
              <a:solidFill>
                <a:schemeClr val="bg1"/>
              </a:solidFill>
            </a:endParaRPr>
          </a:p>
          <a:p>
            <a:endParaRPr lang="cs-CZ" sz="1200" dirty="0" smtClean="0">
              <a:solidFill>
                <a:schemeClr val="bg1"/>
              </a:solidFill>
            </a:endParaRPr>
          </a:p>
          <a:p>
            <a:endParaRPr lang="cs-CZ" sz="1200" dirty="0" smtClean="0">
              <a:solidFill>
                <a:schemeClr val="bg1"/>
              </a:solidFill>
            </a:endParaRPr>
          </a:p>
          <a:p>
            <a:endParaRPr lang="cs-CZ" sz="1200" dirty="0" smtClean="0">
              <a:solidFill>
                <a:schemeClr val="bg1"/>
              </a:solidFill>
            </a:endParaRPr>
          </a:p>
          <a:p>
            <a:endParaRPr lang="cs-CZ" sz="1200" dirty="0" smtClean="0">
              <a:solidFill>
                <a:schemeClr val="bg1"/>
              </a:solidFill>
            </a:endParaRPr>
          </a:p>
          <a:p>
            <a:endParaRPr lang="cs-CZ" sz="1200" dirty="0" smtClean="0">
              <a:solidFill>
                <a:schemeClr val="bg1"/>
              </a:solidFill>
            </a:endParaRPr>
          </a:p>
          <a:p>
            <a:endParaRPr lang="cs-CZ" sz="1200" dirty="0" smtClean="0">
              <a:solidFill>
                <a:schemeClr val="bg1"/>
              </a:solidFill>
            </a:endParaRPr>
          </a:p>
          <a:p>
            <a:endParaRPr lang="cs-CZ" sz="12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 idx="4294967295"/>
          </p:nvPr>
        </p:nvSpPr>
        <p:spPr>
          <a:xfrm>
            <a:off x="357158" y="285728"/>
            <a:ext cx="8501122" cy="6143668"/>
          </a:xfrm>
        </p:spPr>
        <p:txBody>
          <a:bodyPr>
            <a:normAutofit/>
          </a:bodyPr>
          <a:lstStyle/>
          <a:p>
            <a:r>
              <a:rPr lang="cs-CZ" sz="1200" dirty="0" smtClean="0">
                <a:solidFill>
                  <a:schemeClr val="bg1"/>
                </a:solidFill>
              </a:rPr>
              <a:t>http://www.</a:t>
            </a:r>
            <a:r>
              <a:rPr lang="cs-CZ" sz="1200" dirty="0" err="1" smtClean="0">
                <a:solidFill>
                  <a:schemeClr val="bg1"/>
                </a:solidFill>
              </a:rPr>
              <a:t>google.cz</a:t>
            </a:r>
            <a:r>
              <a:rPr lang="cs-CZ" sz="1200" dirty="0" smtClean="0">
                <a:solidFill>
                  <a:schemeClr val="bg1"/>
                </a:solidFill>
              </a:rPr>
              <a:t>/</a:t>
            </a:r>
            <a:r>
              <a:rPr lang="cs-CZ" sz="1200" dirty="0" err="1" smtClean="0">
                <a:solidFill>
                  <a:schemeClr val="bg1"/>
                </a:solidFill>
              </a:rPr>
              <a:t>imgres</a:t>
            </a:r>
            <a:r>
              <a:rPr lang="cs-CZ" sz="1200" dirty="0" smtClean="0">
                <a:solidFill>
                  <a:schemeClr val="bg1"/>
                </a:solidFill>
              </a:rPr>
              <a:t>?start=95&amp;</a:t>
            </a:r>
            <a:r>
              <a:rPr lang="cs-CZ" sz="1200" dirty="0" err="1" smtClean="0">
                <a:solidFill>
                  <a:schemeClr val="bg1"/>
                </a:solidFill>
              </a:rPr>
              <a:t>hl</a:t>
            </a:r>
            <a:r>
              <a:rPr lang="cs-CZ" sz="1200" dirty="0" smtClean="0">
                <a:solidFill>
                  <a:schemeClr val="bg1"/>
                </a:solidFill>
              </a:rPr>
              <a:t>=</a:t>
            </a:r>
            <a:r>
              <a:rPr lang="cs-CZ" sz="1200" dirty="0" err="1" smtClean="0">
                <a:solidFill>
                  <a:schemeClr val="bg1"/>
                </a:solidFill>
              </a:rPr>
              <a:t>cs</a:t>
            </a:r>
            <a:r>
              <a:rPr lang="cs-CZ" sz="1200" dirty="0" smtClean="0">
                <a:solidFill>
                  <a:schemeClr val="bg1"/>
                </a:solidFill>
              </a:rPr>
              <a:t>&amp;</a:t>
            </a:r>
            <a:r>
              <a:rPr lang="cs-CZ" sz="1200" dirty="0" err="1" smtClean="0">
                <a:solidFill>
                  <a:schemeClr val="bg1"/>
                </a:solidFill>
              </a:rPr>
              <a:t>sa</a:t>
            </a:r>
            <a:r>
              <a:rPr lang="cs-CZ" sz="1200" dirty="0" smtClean="0">
                <a:solidFill>
                  <a:schemeClr val="bg1"/>
                </a:solidFill>
              </a:rPr>
              <a:t>=X&amp;</a:t>
            </a:r>
            <a:r>
              <a:rPr lang="cs-CZ" sz="1200" dirty="0" err="1" smtClean="0">
                <a:solidFill>
                  <a:schemeClr val="bg1"/>
                </a:solidFill>
              </a:rPr>
              <a:t>tbo</a:t>
            </a:r>
            <a:r>
              <a:rPr lang="cs-CZ" sz="1200" dirty="0" smtClean="0">
                <a:solidFill>
                  <a:schemeClr val="bg1"/>
                </a:solidFill>
              </a:rPr>
              <a:t>=d&amp;</a:t>
            </a:r>
            <a:r>
              <a:rPr lang="cs-CZ" sz="1200" dirty="0" err="1" smtClean="0">
                <a:solidFill>
                  <a:schemeClr val="bg1"/>
                </a:solidFill>
              </a:rPr>
              <a:t>biw</a:t>
            </a:r>
            <a:r>
              <a:rPr lang="cs-CZ" sz="1200" dirty="0" smtClean="0">
                <a:solidFill>
                  <a:schemeClr val="bg1"/>
                </a:solidFill>
              </a:rPr>
              <a:t>=1024&amp;</a:t>
            </a:r>
            <a:r>
              <a:rPr lang="cs-CZ" sz="1200" dirty="0" err="1" smtClean="0">
                <a:solidFill>
                  <a:schemeClr val="bg1"/>
                </a:solidFill>
              </a:rPr>
              <a:t>bih</a:t>
            </a:r>
            <a:r>
              <a:rPr lang="cs-CZ" sz="1200" dirty="0" smtClean="0">
                <a:solidFill>
                  <a:schemeClr val="bg1"/>
                </a:solidFill>
              </a:rPr>
              <a:t>=638&amp;</a:t>
            </a:r>
            <a:r>
              <a:rPr lang="cs-CZ" sz="1200" dirty="0" err="1" smtClean="0">
                <a:solidFill>
                  <a:schemeClr val="bg1"/>
                </a:solidFill>
              </a:rPr>
              <a:t>tbm</a:t>
            </a:r>
            <a:r>
              <a:rPr lang="cs-CZ" sz="1200" dirty="0" smtClean="0">
                <a:solidFill>
                  <a:schemeClr val="bg1"/>
                </a:solidFill>
              </a:rPr>
              <a:t>=</a:t>
            </a:r>
            <a:r>
              <a:rPr lang="cs-CZ" sz="1200" dirty="0" err="1" smtClean="0">
                <a:solidFill>
                  <a:schemeClr val="bg1"/>
                </a:solidFill>
              </a:rPr>
              <a:t>isch</a:t>
            </a:r>
            <a:r>
              <a:rPr lang="cs-CZ" sz="1200" dirty="0" smtClean="0">
                <a:solidFill>
                  <a:schemeClr val="bg1"/>
                </a:solidFill>
              </a:rPr>
              <a:t>&amp;</a:t>
            </a:r>
            <a:r>
              <a:rPr lang="cs-CZ" sz="1200" dirty="0" err="1" smtClean="0">
                <a:solidFill>
                  <a:schemeClr val="bg1"/>
                </a:solidFill>
              </a:rPr>
              <a:t>tbnid</a:t>
            </a:r>
            <a:r>
              <a:rPr lang="cs-CZ" sz="1200" dirty="0" smtClean="0">
                <a:solidFill>
                  <a:schemeClr val="bg1"/>
                </a:solidFill>
              </a:rPr>
              <a:t>=mDHt5qePejCpaM:&amp;</a:t>
            </a:r>
            <a:r>
              <a:rPr lang="cs-CZ" sz="1200" dirty="0" err="1" smtClean="0">
                <a:solidFill>
                  <a:schemeClr val="bg1"/>
                </a:solidFill>
              </a:rPr>
              <a:t>imgrefurl</a:t>
            </a:r>
            <a:r>
              <a:rPr lang="cs-CZ" sz="1200" dirty="0" smtClean="0">
                <a:solidFill>
                  <a:schemeClr val="bg1"/>
                </a:solidFill>
              </a:rPr>
              <a:t>=http://jenpromlade.blog.cz/1106/tema-tydne-vesmir-aneb-nekonecno&amp;docid=5amgfNm6j_MSnM&amp;imgurl=http://media.novinky.cz/101/191016-top_foto1-pbx3i.jpg&amp;w=600&amp;h=338&amp;ei=3T7IUPjsLJHcsga3kIGICA&amp;zoom=1&amp;iact=hc&amp;vpx=144&amp;vpy=4&amp;dur=1898&amp;hovh=168&amp;hovw=299&amp;tx=181&amp;ty=105&amp;sig=114654242521839938474&amp;page=6&amp;tbnh=137&amp;tbnw=234&amp;ndsp=21&amp;ved=1t:429,r:6,s:100,i:22</a:t>
            </a:r>
          </a:p>
          <a:p>
            <a:r>
              <a:rPr lang="cs-CZ" sz="1200" dirty="0" smtClean="0">
                <a:solidFill>
                  <a:schemeClr val="bg1"/>
                </a:solidFill>
                <a:hlinkClick r:id="rId2"/>
              </a:rPr>
              <a:t>http://cs.wikipedia.org/wiki/Slunce</a:t>
            </a:r>
            <a:endParaRPr lang="cs-CZ" sz="1200" dirty="0" smtClean="0">
              <a:solidFill>
                <a:schemeClr val="bg1"/>
              </a:solidFill>
            </a:endParaRPr>
          </a:p>
          <a:p>
            <a:r>
              <a:rPr lang="cs-CZ" sz="1200" dirty="0" smtClean="0">
                <a:solidFill>
                  <a:schemeClr val="bg1"/>
                </a:solidFill>
              </a:rPr>
              <a:t>http://www.</a:t>
            </a:r>
            <a:r>
              <a:rPr lang="cs-CZ" sz="1200" dirty="0" err="1" smtClean="0">
                <a:solidFill>
                  <a:schemeClr val="bg1"/>
                </a:solidFill>
              </a:rPr>
              <a:t>google.cz</a:t>
            </a:r>
            <a:r>
              <a:rPr lang="cs-CZ" sz="1200" dirty="0" smtClean="0">
                <a:solidFill>
                  <a:schemeClr val="bg1"/>
                </a:solidFill>
              </a:rPr>
              <a:t>/</a:t>
            </a:r>
            <a:r>
              <a:rPr lang="cs-CZ" sz="1200" dirty="0" err="1" smtClean="0">
                <a:solidFill>
                  <a:schemeClr val="bg1"/>
                </a:solidFill>
              </a:rPr>
              <a:t>imgres</a:t>
            </a:r>
            <a:r>
              <a:rPr lang="cs-CZ" sz="1200" dirty="0" smtClean="0">
                <a:solidFill>
                  <a:schemeClr val="bg1"/>
                </a:solidFill>
              </a:rPr>
              <a:t>?start=110&amp;</a:t>
            </a:r>
            <a:r>
              <a:rPr lang="cs-CZ" sz="1200" dirty="0" err="1" smtClean="0">
                <a:solidFill>
                  <a:schemeClr val="bg1"/>
                </a:solidFill>
              </a:rPr>
              <a:t>hl</a:t>
            </a:r>
            <a:r>
              <a:rPr lang="cs-CZ" sz="1200" dirty="0" smtClean="0">
                <a:solidFill>
                  <a:schemeClr val="bg1"/>
                </a:solidFill>
              </a:rPr>
              <a:t>=</a:t>
            </a:r>
            <a:r>
              <a:rPr lang="cs-CZ" sz="1200" dirty="0" err="1" smtClean="0">
                <a:solidFill>
                  <a:schemeClr val="bg1"/>
                </a:solidFill>
              </a:rPr>
              <a:t>cs</a:t>
            </a:r>
            <a:r>
              <a:rPr lang="cs-CZ" sz="1200" dirty="0" smtClean="0">
                <a:solidFill>
                  <a:schemeClr val="bg1"/>
                </a:solidFill>
              </a:rPr>
              <a:t>&amp;</a:t>
            </a:r>
            <a:r>
              <a:rPr lang="cs-CZ" sz="1200" dirty="0" err="1" smtClean="0">
                <a:solidFill>
                  <a:schemeClr val="bg1"/>
                </a:solidFill>
              </a:rPr>
              <a:t>tbo</a:t>
            </a:r>
            <a:r>
              <a:rPr lang="cs-CZ" sz="1200" dirty="0" smtClean="0">
                <a:solidFill>
                  <a:schemeClr val="bg1"/>
                </a:solidFill>
              </a:rPr>
              <a:t>=d&amp;</a:t>
            </a:r>
            <a:r>
              <a:rPr lang="cs-CZ" sz="1200" dirty="0" err="1" smtClean="0">
                <a:solidFill>
                  <a:schemeClr val="bg1"/>
                </a:solidFill>
              </a:rPr>
              <a:t>biw</a:t>
            </a:r>
            <a:r>
              <a:rPr lang="cs-CZ" sz="1200" dirty="0" smtClean="0">
                <a:solidFill>
                  <a:schemeClr val="bg1"/>
                </a:solidFill>
              </a:rPr>
              <a:t>=1024&amp;</a:t>
            </a:r>
            <a:r>
              <a:rPr lang="cs-CZ" sz="1200" dirty="0" err="1" smtClean="0">
                <a:solidFill>
                  <a:schemeClr val="bg1"/>
                </a:solidFill>
              </a:rPr>
              <a:t>bih</a:t>
            </a:r>
            <a:r>
              <a:rPr lang="cs-CZ" sz="1200" dirty="0" smtClean="0">
                <a:solidFill>
                  <a:schemeClr val="bg1"/>
                </a:solidFill>
              </a:rPr>
              <a:t>=638&amp;</a:t>
            </a:r>
            <a:r>
              <a:rPr lang="cs-CZ" sz="1200" dirty="0" err="1" smtClean="0">
                <a:solidFill>
                  <a:schemeClr val="bg1"/>
                </a:solidFill>
              </a:rPr>
              <a:t>tbm</a:t>
            </a:r>
            <a:r>
              <a:rPr lang="cs-CZ" sz="1200" dirty="0" smtClean="0">
                <a:solidFill>
                  <a:schemeClr val="bg1"/>
                </a:solidFill>
              </a:rPr>
              <a:t>=</a:t>
            </a:r>
            <a:r>
              <a:rPr lang="cs-CZ" sz="1200" dirty="0" err="1" smtClean="0">
                <a:solidFill>
                  <a:schemeClr val="bg1"/>
                </a:solidFill>
              </a:rPr>
              <a:t>isch</a:t>
            </a:r>
            <a:r>
              <a:rPr lang="cs-CZ" sz="1200" dirty="0" smtClean="0">
                <a:solidFill>
                  <a:schemeClr val="bg1"/>
                </a:solidFill>
              </a:rPr>
              <a:t>&amp;</a:t>
            </a:r>
            <a:r>
              <a:rPr lang="cs-CZ" sz="1200" dirty="0" err="1" smtClean="0">
                <a:solidFill>
                  <a:schemeClr val="bg1"/>
                </a:solidFill>
              </a:rPr>
              <a:t>tbnid</a:t>
            </a:r>
            <a:r>
              <a:rPr lang="cs-CZ" sz="1200" dirty="0" smtClean="0">
                <a:solidFill>
                  <a:schemeClr val="bg1"/>
                </a:solidFill>
              </a:rPr>
              <a:t>=WRrEVuRS37mnpM:&amp;</a:t>
            </a:r>
            <a:r>
              <a:rPr lang="cs-CZ" sz="1200" dirty="0" err="1" smtClean="0">
                <a:solidFill>
                  <a:schemeClr val="bg1"/>
                </a:solidFill>
              </a:rPr>
              <a:t>imgrefurl</a:t>
            </a:r>
            <a:r>
              <a:rPr lang="cs-CZ" sz="1200" dirty="0" smtClean="0">
                <a:solidFill>
                  <a:schemeClr val="bg1"/>
                </a:solidFill>
              </a:rPr>
              <a:t>=http://www.</a:t>
            </a:r>
            <a:r>
              <a:rPr lang="cs-CZ" sz="1200" dirty="0" err="1" smtClean="0">
                <a:solidFill>
                  <a:schemeClr val="bg1"/>
                </a:solidFill>
              </a:rPr>
              <a:t>ceskenoviny.cz</a:t>
            </a:r>
            <a:r>
              <a:rPr lang="cs-CZ" sz="1200" dirty="0" smtClean="0">
                <a:solidFill>
                  <a:schemeClr val="bg1"/>
                </a:solidFill>
              </a:rPr>
              <a:t>/</a:t>
            </a:r>
            <a:r>
              <a:rPr lang="cs-CZ" sz="1200" dirty="0" err="1" smtClean="0">
                <a:solidFill>
                  <a:schemeClr val="bg1"/>
                </a:solidFill>
              </a:rPr>
              <a:t>svet</a:t>
            </a:r>
            <a:r>
              <a:rPr lang="cs-CZ" sz="1200" dirty="0" smtClean="0">
                <a:solidFill>
                  <a:schemeClr val="bg1"/>
                </a:solidFill>
              </a:rPr>
              <a:t>/</a:t>
            </a:r>
            <a:r>
              <a:rPr lang="cs-CZ" sz="1200" dirty="0" err="1" smtClean="0">
                <a:solidFill>
                  <a:schemeClr val="bg1"/>
                </a:solidFill>
              </a:rPr>
              <a:t>zpravy</a:t>
            </a:r>
            <a:r>
              <a:rPr lang="cs-CZ" sz="1200" dirty="0" smtClean="0">
                <a:solidFill>
                  <a:schemeClr val="bg1"/>
                </a:solidFill>
              </a:rPr>
              <a:t>/k-zemi-</a:t>
            </a:r>
            <a:r>
              <a:rPr lang="cs-CZ" sz="1200" dirty="0" err="1" smtClean="0">
                <a:solidFill>
                  <a:schemeClr val="bg1"/>
                </a:solidFill>
              </a:rPr>
              <a:t>smeruje</a:t>
            </a:r>
            <a:r>
              <a:rPr lang="cs-CZ" sz="1200" dirty="0" smtClean="0">
                <a:solidFill>
                  <a:schemeClr val="bg1"/>
                </a:solidFill>
              </a:rPr>
              <a:t>-od-slunce-</a:t>
            </a:r>
            <a:r>
              <a:rPr lang="cs-CZ" sz="1200" dirty="0" err="1" smtClean="0">
                <a:solidFill>
                  <a:schemeClr val="bg1"/>
                </a:solidFill>
              </a:rPr>
              <a:t>silna</a:t>
            </a:r>
            <a:r>
              <a:rPr lang="cs-CZ" sz="1200" dirty="0" smtClean="0">
                <a:solidFill>
                  <a:schemeClr val="bg1"/>
                </a:solidFill>
              </a:rPr>
              <a:t>-</a:t>
            </a:r>
            <a:r>
              <a:rPr lang="cs-CZ" sz="1200" dirty="0" err="1" smtClean="0">
                <a:solidFill>
                  <a:schemeClr val="bg1"/>
                </a:solidFill>
              </a:rPr>
              <a:t>elektromagneticka</a:t>
            </a:r>
            <a:r>
              <a:rPr lang="cs-CZ" sz="1200" dirty="0" smtClean="0">
                <a:solidFill>
                  <a:schemeClr val="bg1"/>
                </a:solidFill>
              </a:rPr>
              <a:t>-</a:t>
            </a:r>
            <a:r>
              <a:rPr lang="cs-CZ" sz="1200" dirty="0" err="1" smtClean="0">
                <a:solidFill>
                  <a:schemeClr val="bg1"/>
                </a:solidFill>
              </a:rPr>
              <a:t>boure</a:t>
            </a:r>
            <a:r>
              <a:rPr lang="cs-CZ" sz="1200" dirty="0" smtClean="0">
                <a:solidFill>
                  <a:schemeClr val="bg1"/>
                </a:solidFill>
              </a:rPr>
              <a:t>/765390&amp;</a:t>
            </a:r>
            <a:r>
              <a:rPr lang="cs-CZ" sz="1200" dirty="0" err="1" smtClean="0">
                <a:solidFill>
                  <a:schemeClr val="bg1"/>
                </a:solidFill>
              </a:rPr>
              <a:t>docid</a:t>
            </a:r>
            <a:r>
              <a:rPr lang="cs-CZ" sz="1200" dirty="0" smtClean="0">
                <a:solidFill>
                  <a:schemeClr val="bg1"/>
                </a:solidFill>
              </a:rPr>
              <a:t>=zMNsOGAZ7_</a:t>
            </a:r>
            <a:r>
              <a:rPr lang="cs-CZ" sz="1200" dirty="0" err="1" smtClean="0">
                <a:solidFill>
                  <a:schemeClr val="bg1"/>
                </a:solidFill>
              </a:rPr>
              <a:t>YuFM</a:t>
            </a:r>
            <a:r>
              <a:rPr lang="cs-CZ" sz="1200" dirty="0" smtClean="0">
                <a:solidFill>
                  <a:schemeClr val="bg1"/>
                </a:solidFill>
              </a:rPr>
              <a:t>&amp;</a:t>
            </a:r>
            <a:r>
              <a:rPr lang="cs-CZ" sz="1200" dirty="0" err="1" smtClean="0">
                <a:solidFill>
                  <a:schemeClr val="bg1"/>
                </a:solidFill>
              </a:rPr>
              <a:t>imgurl</a:t>
            </a:r>
            <a:r>
              <a:rPr lang="cs-CZ" sz="1200" dirty="0" smtClean="0">
                <a:solidFill>
                  <a:schemeClr val="bg1"/>
                </a:solidFill>
              </a:rPr>
              <a:t>=http://i3.cn.cz/14/1328722747_slunecni2.jpeg&amp;w=435&amp;h=323&amp;</a:t>
            </a:r>
            <a:r>
              <a:rPr lang="cs-CZ" sz="1200" dirty="0" err="1" smtClean="0">
                <a:solidFill>
                  <a:schemeClr val="bg1"/>
                </a:solidFill>
              </a:rPr>
              <a:t>ei</a:t>
            </a:r>
            <a:r>
              <a:rPr lang="cs-CZ" sz="1200" dirty="0" smtClean="0">
                <a:solidFill>
                  <a:schemeClr val="bg1"/>
                </a:solidFill>
              </a:rPr>
              <a:t>=6EPIULT9F4nStAaWs4DQCA&amp;zoom=1&amp;</a:t>
            </a:r>
            <a:r>
              <a:rPr lang="cs-CZ" sz="1200" dirty="0" err="1" smtClean="0">
                <a:solidFill>
                  <a:schemeClr val="bg1"/>
                </a:solidFill>
              </a:rPr>
              <a:t>iact</a:t>
            </a:r>
            <a:r>
              <a:rPr lang="cs-CZ" sz="1200" dirty="0" smtClean="0">
                <a:solidFill>
                  <a:schemeClr val="bg1"/>
                </a:solidFill>
              </a:rPr>
              <a:t>=</a:t>
            </a:r>
            <a:r>
              <a:rPr lang="cs-CZ" sz="1200" dirty="0" err="1" smtClean="0">
                <a:solidFill>
                  <a:schemeClr val="bg1"/>
                </a:solidFill>
              </a:rPr>
              <a:t>rc</a:t>
            </a:r>
            <a:r>
              <a:rPr lang="cs-CZ" sz="1200" dirty="0" smtClean="0">
                <a:solidFill>
                  <a:schemeClr val="bg1"/>
                </a:solidFill>
              </a:rPr>
              <a:t>&amp;dur=405&amp;</a:t>
            </a:r>
            <a:r>
              <a:rPr lang="cs-CZ" sz="1200" dirty="0" err="1" smtClean="0">
                <a:solidFill>
                  <a:schemeClr val="bg1"/>
                </a:solidFill>
              </a:rPr>
              <a:t>sig</a:t>
            </a:r>
            <a:r>
              <a:rPr lang="cs-CZ" sz="1200" dirty="0" smtClean="0">
                <a:solidFill>
                  <a:schemeClr val="bg1"/>
                </a:solidFill>
              </a:rPr>
              <a:t>=114654242521839938474&amp;</a:t>
            </a:r>
            <a:r>
              <a:rPr lang="cs-CZ" sz="1200" dirty="0" err="1" smtClean="0">
                <a:solidFill>
                  <a:schemeClr val="bg1"/>
                </a:solidFill>
              </a:rPr>
              <a:t>page</a:t>
            </a:r>
            <a:r>
              <a:rPr lang="cs-CZ" sz="1200" dirty="0" smtClean="0">
                <a:solidFill>
                  <a:schemeClr val="bg1"/>
                </a:solidFill>
              </a:rPr>
              <a:t>=7&amp;</a:t>
            </a:r>
            <a:r>
              <a:rPr lang="cs-CZ" sz="1200" dirty="0" err="1" smtClean="0">
                <a:solidFill>
                  <a:schemeClr val="bg1"/>
                </a:solidFill>
              </a:rPr>
              <a:t>tbnh</a:t>
            </a:r>
            <a:r>
              <a:rPr lang="cs-CZ" sz="1200" dirty="0" smtClean="0">
                <a:solidFill>
                  <a:schemeClr val="bg1"/>
                </a:solidFill>
              </a:rPr>
              <a:t>=135&amp;</a:t>
            </a:r>
            <a:r>
              <a:rPr lang="cs-CZ" sz="1200" dirty="0" err="1" smtClean="0">
                <a:solidFill>
                  <a:schemeClr val="bg1"/>
                </a:solidFill>
              </a:rPr>
              <a:t>tbnw</a:t>
            </a:r>
            <a:r>
              <a:rPr lang="cs-CZ" sz="1200" dirty="0" smtClean="0">
                <a:solidFill>
                  <a:schemeClr val="bg1"/>
                </a:solidFill>
              </a:rPr>
              <a:t>=180&amp;</a:t>
            </a:r>
            <a:r>
              <a:rPr lang="cs-CZ" sz="1200" dirty="0" err="1" smtClean="0">
                <a:solidFill>
                  <a:schemeClr val="bg1"/>
                </a:solidFill>
              </a:rPr>
              <a:t>ndsp</a:t>
            </a:r>
            <a:r>
              <a:rPr lang="cs-CZ" sz="1200" dirty="0" smtClean="0">
                <a:solidFill>
                  <a:schemeClr val="bg1"/>
                </a:solidFill>
              </a:rPr>
              <a:t>=20&amp;</a:t>
            </a:r>
            <a:r>
              <a:rPr lang="cs-CZ" sz="1200" dirty="0" err="1" smtClean="0">
                <a:solidFill>
                  <a:schemeClr val="bg1"/>
                </a:solidFill>
              </a:rPr>
              <a:t>ved</a:t>
            </a:r>
            <a:r>
              <a:rPr lang="cs-CZ" sz="1200" dirty="0" smtClean="0">
                <a:solidFill>
                  <a:schemeClr val="bg1"/>
                </a:solidFill>
              </a:rPr>
              <a:t>=1t:429,r:28,s:100,i:88&amp;</a:t>
            </a:r>
            <a:r>
              <a:rPr lang="cs-CZ" sz="1200" dirty="0" err="1" smtClean="0">
                <a:solidFill>
                  <a:schemeClr val="bg1"/>
                </a:solidFill>
              </a:rPr>
              <a:t>tx</a:t>
            </a:r>
            <a:r>
              <a:rPr lang="cs-CZ" sz="1200" dirty="0" smtClean="0">
                <a:solidFill>
                  <a:schemeClr val="bg1"/>
                </a:solidFill>
              </a:rPr>
              <a:t>=68&amp;ty=94</a:t>
            </a:r>
          </a:p>
          <a:p>
            <a:r>
              <a:rPr lang="cs-CZ" sz="1200" dirty="0" smtClean="0">
                <a:solidFill>
                  <a:schemeClr val="bg1"/>
                </a:solidFill>
                <a:hlinkClick r:id="rId3"/>
              </a:rPr>
              <a:t>http://cs.wikipedia.org/wiki/Soubor:Brosen_windrose_SLO.svg</a:t>
            </a:r>
            <a:endParaRPr lang="cs-CZ" sz="1200" dirty="0" smtClean="0">
              <a:solidFill>
                <a:schemeClr val="bg1"/>
              </a:solidFill>
            </a:endParaRPr>
          </a:p>
          <a:p>
            <a:r>
              <a:rPr lang="cs-CZ" sz="1200" dirty="0" smtClean="0">
                <a:solidFill>
                  <a:schemeClr val="bg1"/>
                </a:solidFill>
                <a:hlinkClick r:id="rId4"/>
              </a:rPr>
              <a:t>http://upload.wikimedia.org/wikipedia/commons/thumb/5/52/Hubble2005-01-barred-spiral-galaxy-NGC1300.jpg/640px-Hubble2005-01-barred-spiral-galaxy-NGC1300.jpg</a:t>
            </a:r>
            <a:endParaRPr lang="cs-CZ" sz="1200" dirty="0" smtClean="0">
              <a:solidFill>
                <a:schemeClr val="bg1"/>
              </a:solidFill>
            </a:endParaRPr>
          </a:p>
          <a:p>
            <a:r>
              <a:rPr lang="cs-CZ" sz="1200" dirty="0" smtClean="0">
                <a:solidFill>
                  <a:schemeClr val="bg1"/>
                </a:solidFill>
                <a:hlinkClick r:id="rId5"/>
              </a:rPr>
              <a:t>http://galaxie.web2001.cz/galaxie/</a:t>
            </a:r>
            <a:r>
              <a:rPr lang="cs-CZ" sz="1200" dirty="0" err="1" smtClean="0">
                <a:solidFill>
                  <a:schemeClr val="bg1"/>
                </a:solidFill>
                <a:hlinkClick r:id="rId5"/>
              </a:rPr>
              <a:t>mlecna</a:t>
            </a:r>
            <a:r>
              <a:rPr lang="cs-CZ" sz="1200" dirty="0" smtClean="0">
                <a:solidFill>
                  <a:schemeClr val="bg1"/>
                </a:solidFill>
                <a:hlinkClick r:id="rId5"/>
              </a:rPr>
              <a:t>_</a:t>
            </a:r>
            <a:r>
              <a:rPr lang="cs-CZ" sz="1200" dirty="0" err="1" smtClean="0">
                <a:solidFill>
                  <a:schemeClr val="bg1"/>
                </a:solidFill>
                <a:hlinkClick r:id="rId5"/>
              </a:rPr>
              <a:t>draha.html</a:t>
            </a:r>
            <a:endParaRPr lang="cs-CZ" sz="1200" dirty="0" smtClean="0">
              <a:solidFill>
                <a:schemeClr val="bg1"/>
              </a:solidFill>
            </a:endParaRPr>
          </a:p>
          <a:p>
            <a:r>
              <a:rPr lang="cs-CZ" sz="1200" dirty="0" smtClean="0">
                <a:solidFill>
                  <a:schemeClr val="bg1"/>
                </a:solidFill>
              </a:rPr>
              <a:t>http://www.</a:t>
            </a:r>
            <a:r>
              <a:rPr lang="cs-CZ" sz="1200" dirty="0" err="1" smtClean="0">
                <a:solidFill>
                  <a:schemeClr val="bg1"/>
                </a:solidFill>
              </a:rPr>
              <a:t>google.cz</a:t>
            </a:r>
            <a:r>
              <a:rPr lang="cs-CZ" sz="1200" dirty="0" smtClean="0">
                <a:solidFill>
                  <a:schemeClr val="bg1"/>
                </a:solidFill>
              </a:rPr>
              <a:t>/</a:t>
            </a:r>
            <a:r>
              <a:rPr lang="cs-CZ" sz="1200" dirty="0" err="1" smtClean="0">
                <a:solidFill>
                  <a:schemeClr val="bg1"/>
                </a:solidFill>
              </a:rPr>
              <a:t>imgres</a:t>
            </a:r>
            <a:r>
              <a:rPr lang="cs-CZ" sz="1200" dirty="0" smtClean="0">
                <a:solidFill>
                  <a:schemeClr val="bg1"/>
                </a:solidFill>
              </a:rPr>
              <a:t>?</a:t>
            </a:r>
            <a:r>
              <a:rPr lang="cs-CZ" sz="1200" dirty="0" err="1" smtClean="0">
                <a:solidFill>
                  <a:schemeClr val="bg1"/>
                </a:solidFill>
              </a:rPr>
              <a:t>hl</a:t>
            </a:r>
            <a:r>
              <a:rPr lang="cs-CZ" sz="1200" dirty="0" smtClean="0">
                <a:solidFill>
                  <a:schemeClr val="bg1"/>
                </a:solidFill>
              </a:rPr>
              <a:t>=</a:t>
            </a:r>
            <a:r>
              <a:rPr lang="cs-CZ" sz="1200" dirty="0" err="1" smtClean="0">
                <a:solidFill>
                  <a:schemeClr val="bg1"/>
                </a:solidFill>
              </a:rPr>
              <a:t>cs</a:t>
            </a:r>
            <a:r>
              <a:rPr lang="cs-CZ" sz="1200" dirty="0" smtClean="0">
                <a:solidFill>
                  <a:schemeClr val="bg1"/>
                </a:solidFill>
              </a:rPr>
              <a:t>&amp;</a:t>
            </a:r>
            <a:r>
              <a:rPr lang="cs-CZ" sz="1200" dirty="0" err="1" smtClean="0">
                <a:solidFill>
                  <a:schemeClr val="bg1"/>
                </a:solidFill>
              </a:rPr>
              <a:t>sa</a:t>
            </a:r>
            <a:r>
              <a:rPr lang="cs-CZ" sz="1200" dirty="0" smtClean="0">
                <a:solidFill>
                  <a:schemeClr val="bg1"/>
                </a:solidFill>
              </a:rPr>
              <a:t>=X&amp;</a:t>
            </a:r>
            <a:r>
              <a:rPr lang="cs-CZ" sz="1200" dirty="0" err="1" smtClean="0">
                <a:solidFill>
                  <a:schemeClr val="bg1"/>
                </a:solidFill>
              </a:rPr>
              <a:t>tbo</a:t>
            </a:r>
            <a:r>
              <a:rPr lang="cs-CZ" sz="1200" dirty="0" smtClean="0">
                <a:solidFill>
                  <a:schemeClr val="bg1"/>
                </a:solidFill>
              </a:rPr>
              <a:t>=d&amp;</a:t>
            </a:r>
            <a:r>
              <a:rPr lang="cs-CZ" sz="1200" dirty="0" err="1" smtClean="0">
                <a:solidFill>
                  <a:schemeClr val="bg1"/>
                </a:solidFill>
              </a:rPr>
              <a:t>biw</a:t>
            </a:r>
            <a:r>
              <a:rPr lang="cs-CZ" sz="1200" dirty="0" smtClean="0">
                <a:solidFill>
                  <a:schemeClr val="bg1"/>
                </a:solidFill>
              </a:rPr>
              <a:t>=1024&amp;</a:t>
            </a:r>
            <a:r>
              <a:rPr lang="cs-CZ" sz="1200" dirty="0" err="1" smtClean="0">
                <a:solidFill>
                  <a:schemeClr val="bg1"/>
                </a:solidFill>
              </a:rPr>
              <a:t>bih</a:t>
            </a:r>
            <a:r>
              <a:rPr lang="cs-CZ" sz="1200" dirty="0" smtClean="0">
                <a:solidFill>
                  <a:schemeClr val="bg1"/>
                </a:solidFill>
              </a:rPr>
              <a:t>=638&amp;</a:t>
            </a:r>
            <a:r>
              <a:rPr lang="cs-CZ" sz="1200" dirty="0" err="1" smtClean="0">
                <a:solidFill>
                  <a:schemeClr val="bg1"/>
                </a:solidFill>
              </a:rPr>
              <a:t>tbm</a:t>
            </a:r>
            <a:r>
              <a:rPr lang="cs-CZ" sz="1200" dirty="0" smtClean="0">
                <a:solidFill>
                  <a:schemeClr val="bg1"/>
                </a:solidFill>
              </a:rPr>
              <a:t>=</a:t>
            </a:r>
            <a:r>
              <a:rPr lang="cs-CZ" sz="1200" dirty="0" err="1" smtClean="0">
                <a:solidFill>
                  <a:schemeClr val="bg1"/>
                </a:solidFill>
              </a:rPr>
              <a:t>isch</a:t>
            </a:r>
            <a:r>
              <a:rPr lang="cs-CZ" sz="1200" dirty="0" smtClean="0">
                <a:solidFill>
                  <a:schemeClr val="bg1"/>
                </a:solidFill>
              </a:rPr>
              <a:t>&amp;</a:t>
            </a:r>
            <a:r>
              <a:rPr lang="cs-CZ" sz="1200" dirty="0" err="1" smtClean="0">
                <a:solidFill>
                  <a:schemeClr val="bg1"/>
                </a:solidFill>
              </a:rPr>
              <a:t>tbnid</a:t>
            </a:r>
            <a:r>
              <a:rPr lang="cs-CZ" sz="1200" dirty="0" smtClean="0">
                <a:solidFill>
                  <a:schemeClr val="bg1"/>
                </a:solidFill>
              </a:rPr>
              <a:t>=pQt6GbGw_8aQZM:&amp;</a:t>
            </a:r>
            <a:r>
              <a:rPr lang="cs-CZ" sz="1200" dirty="0" err="1" smtClean="0">
                <a:solidFill>
                  <a:schemeClr val="bg1"/>
                </a:solidFill>
              </a:rPr>
              <a:t>imgrefurl</a:t>
            </a:r>
            <a:r>
              <a:rPr lang="cs-CZ" sz="1200" dirty="0" smtClean="0">
                <a:solidFill>
                  <a:schemeClr val="bg1"/>
                </a:solidFill>
              </a:rPr>
              <a:t>=http://www.</a:t>
            </a:r>
            <a:r>
              <a:rPr lang="cs-CZ" sz="1200" dirty="0" err="1" smtClean="0">
                <a:solidFill>
                  <a:schemeClr val="bg1"/>
                </a:solidFill>
              </a:rPr>
              <a:t>tiskatka.cz</a:t>
            </a:r>
            <a:r>
              <a:rPr lang="cs-CZ" sz="1200" dirty="0" smtClean="0">
                <a:solidFill>
                  <a:schemeClr val="bg1"/>
                </a:solidFill>
              </a:rPr>
              <a:t>/</a:t>
            </a:r>
            <a:r>
              <a:rPr lang="cs-CZ" sz="1200" dirty="0" err="1" smtClean="0">
                <a:solidFill>
                  <a:schemeClr val="bg1"/>
                </a:solidFill>
              </a:rPr>
              <a:t>razitka</a:t>
            </a:r>
            <a:r>
              <a:rPr lang="cs-CZ" sz="1200" dirty="0" smtClean="0">
                <a:solidFill>
                  <a:schemeClr val="bg1"/>
                </a:solidFill>
              </a:rPr>
              <a:t>-</a:t>
            </a:r>
            <a:r>
              <a:rPr lang="cs-CZ" sz="1200" dirty="0" err="1" smtClean="0">
                <a:solidFill>
                  <a:schemeClr val="bg1"/>
                </a:solidFill>
              </a:rPr>
              <a:t>smajlik</a:t>
            </a:r>
            <a:r>
              <a:rPr lang="cs-CZ" sz="1200" dirty="0" smtClean="0">
                <a:solidFill>
                  <a:schemeClr val="bg1"/>
                </a:solidFill>
              </a:rPr>
              <a:t>/4-</a:t>
            </a:r>
            <a:r>
              <a:rPr lang="cs-CZ" sz="1200" dirty="0" err="1" smtClean="0">
                <a:solidFill>
                  <a:schemeClr val="bg1"/>
                </a:solidFill>
              </a:rPr>
              <a:t>smutny</a:t>
            </a:r>
            <a:r>
              <a:rPr lang="cs-CZ" sz="1200" dirty="0" smtClean="0">
                <a:solidFill>
                  <a:schemeClr val="bg1"/>
                </a:solidFill>
              </a:rPr>
              <a:t>-</a:t>
            </a:r>
            <a:r>
              <a:rPr lang="cs-CZ" sz="1200" dirty="0" err="1" smtClean="0">
                <a:solidFill>
                  <a:schemeClr val="bg1"/>
                </a:solidFill>
              </a:rPr>
              <a:t>smajlik.html</a:t>
            </a:r>
            <a:r>
              <a:rPr lang="cs-CZ" sz="1200" dirty="0" smtClean="0">
                <a:solidFill>
                  <a:schemeClr val="bg1"/>
                </a:solidFill>
              </a:rPr>
              <a:t>&amp;</a:t>
            </a:r>
            <a:r>
              <a:rPr lang="cs-CZ" sz="1200" dirty="0" err="1" smtClean="0">
                <a:solidFill>
                  <a:schemeClr val="bg1"/>
                </a:solidFill>
              </a:rPr>
              <a:t>docid</a:t>
            </a:r>
            <a:r>
              <a:rPr lang="cs-CZ" sz="1200" dirty="0" smtClean="0">
                <a:solidFill>
                  <a:schemeClr val="bg1"/>
                </a:solidFill>
              </a:rPr>
              <a:t>=WhAvBZH3ZxCC8M&amp;</a:t>
            </a:r>
            <a:r>
              <a:rPr lang="cs-CZ" sz="1200" dirty="0" err="1" smtClean="0">
                <a:solidFill>
                  <a:schemeClr val="bg1"/>
                </a:solidFill>
              </a:rPr>
              <a:t>imgurl</a:t>
            </a:r>
            <a:r>
              <a:rPr lang="cs-CZ" sz="1200" dirty="0" smtClean="0">
                <a:solidFill>
                  <a:schemeClr val="bg1"/>
                </a:solidFill>
              </a:rPr>
              <a:t>=http://www.</a:t>
            </a:r>
            <a:r>
              <a:rPr lang="cs-CZ" sz="1200" dirty="0" err="1" smtClean="0">
                <a:solidFill>
                  <a:schemeClr val="bg1"/>
                </a:solidFill>
              </a:rPr>
              <a:t>tiskatka.cz</a:t>
            </a:r>
            <a:r>
              <a:rPr lang="cs-CZ" sz="1200" dirty="0" smtClean="0">
                <a:solidFill>
                  <a:schemeClr val="bg1"/>
                </a:solidFill>
              </a:rPr>
              <a:t>/4-4-</a:t>
            </a:r>
            <a:r>
              <a:rPr lang="cs-CZ" sz="1200" dirty="0" err="1" smtClean="0">
                <a:solidFill>
                  <a:schemeClr val="bg1"/>
                </a:solidFill>
              </a:rPr>
              <a:t>large</a:t>
            </a:r>
            <a:r>
              <a:rPr lang="cs-CZ" sz="1200" dirty="0" smtClean="0">
                <a:solidFill>
                  <a:schemeClr val="bg1"/>
                </a:solidFill>
              </a:rPr>
              <a:t>/</a:t>
            </a:r>
            <a:r>
              <a:rPr lang="cs-CZ" sz="1200" dirty="0" err="1" smtClean="0">
                <a:solidFill>
                  <a:schemeClr val="bg1"/>
                </a:solidFill>
              </a:rPr>
              <a:t>smutny</a:t>
            </a:r>
            <a:r>
              <a:rPr lang="cs-CZ" sz="1200" dirty="0" smtClean="0">
                <a:solidFill>
                  <a:schemeClr val="bg1"/>
                </a:solidFill>
              </a:rPr>
              <a:t>-</a:t>
            </a:r>
            <a:r>
              <a:rPr lang="cs-CZ" sz="1200" dirty="0" err="1" smtClean="0">
                <a:solidFill>
                  <a:schemeClr val="bg1"/>
                </a:solidFill>
              </a:rPr>
              <a:t>smajlik.jpg</a:t>
            </a:r>
            <a:r>
              <a:rPr lang="cs-CZ" sz="1200" dirty="0" smtClean="0">
                <a:solidFill>
                  <a:schemeClr val="bg1"/>
                </a:solidFill>
              </a:rPr>
              <a:t>&amp;w=300&amp;h=300&amp;</a:t>
            </a:r>
            <a:r>
              <a:rPr lang="cs-CZ" sz="1200" dirty="0" err="1" smtClean="0">
                <a:solidFill>
                  <a:schemeClr val="bg1"/>
                </a:solidFill>
              </a:rPr>
              <a:t>ei</a:t>
            </a:r>
            <a:r>
              <a:rPr lang="cs-CZ" sz="1200" dirty="0" smtClean="0">
                <a:solidFill>
                  <a:schemeClr val="bg1"/>
                </a:solidFill>
              </a:rPr>
              <a:t>=YVbIUI3eGZGVswaivIHAAQ&amp;zoom=1&amp;</a:t>
            </a:r>
            <a:r>
              <a:rPr lang="cs-CZ" sz="1200" dirty="0" err="1" smtClean="0">
                <a:solidFill>
                  <a:schemeClr val="bg1"/>
                </a:solidFill>
              </a:rPr>
              <a:t>iact</a:t>
            </a:r>
            <a:r>
              <a:rPr lang="cs-CZ" sz="1200" dirty="0" smtClean="0">
                <a:solidFill>
                  <a:schemeClr val="bg1"/>
                </a:solidFill>
              </a:rPr>
              <a:t>=</a:t>
            </a:r>
            <a:r>
              <a:rPr lang="cs-CZ" sz="1200" dirty="0" err="1" smtClean="0">
                <a:solidFill>
                  <a:schemeClr val="bg1"/>
                </a:solidFill>
              </a:rPr>
              <a:t>hc</a:t>
            </a:r>
            <a:r>
              <a:rPr lang="cs-CZ" sz="1200" dirty="0" smtClean="0">
                <a:solidFill>
                  <a:schemeClr val="bg1"/>
                </a:solidFill>
              </a:rPr>
              <a:t>&amp;</a:t>
            </a:r>
            <a:r>
              <a:rPr lang="cs-CZ" sz="1200" dirty="0" err="1" smtClean="0">
                <a:solidFill>
                  <a:schemeClr val="bg1"/>
                </a:solidFill>
              </a:rPr>
              <a:t>vpx</a:t>
            </a:r>
            <a:r>
              <a:rPr lang="cs-CZ" sz="1200" dirty="0" smtClean="0">
                <a:solidFill>
                  <a:schemeClr val="bg1"/>
                </a:solidFill>
              </a:rPr>
              <a:t>=4&amp;</a:t>
            </a:r>
            <a:r>
              <a:rPr lang="cs-CZ" sz="1200" dirty="0" err="1" smtClean="0">
                <a:solidFill>
                  <a:schemeClr val="bg1"/>
                </a:solidFill>
              </a:rPr>
              <a:t>vpy</a:t>
            </a:r>
            <a:r>
              <a:rPr lang="cs-CZ" sz="1200" dirty="0" smtClean="0">
                <a:solidFill>
                  <a:schemeClr val="bg1"/>
                </a:solidFill>
              </a:rPr>
              <a:t>=115&amp;dur=1000&amp;</a:t>
            </a:r>
            <a:r>
              <a:rPr lang="cs-CZ" sz="1200" dirty="0" err="1" smtClean="0">
                <a:solidFill>
                  <a:schemeClr val="bg1"/>
                </a:solidFill>
              </a:rPr>
              <a:t>hovh</a:t>
            </a:r>
            <a:r>
              <a:rPr lang="cs-CZ" sz="1200" dirty="0" smtClean="0">
                <a:solidFill>
                  <a:schemeClr val="bg1"/>
                </a:solidFill>
              </a:rPr>
              <a:t>=225&amp;</a:t>
            </a:r>
            <a:r>
              <a:rPr lang="cs-CZ" sz="1200" dirty="0" err="1" smtClean="0">
                <a:solidFill>
                  <a:schemeClr val="bg1"/>
                </a:solidFill>
              </a:rPr>
              <a:t>hovw</a:t>
            </a:r>
            <a:r>
              <a:rPr lang="cs-CZ" sz="1200" dirty="0" smtClean="0">
                <a:solidFill>
                  <a:schemeClr val="bg1"/>
                </a:solidFill>
              </a:rPr>
              <a:t>=225&amp;</a:t>
            </a:r>
            <a:r>
              <a:rPr lang="cs-CZ" sz="1200" dirty="0" err="1" smtClean="0">
                <a:solidFill>
                  <a:schemeClr val="bg1"/>
                </a:solidFill>
              </a:rPr>
              <a:t>tx</a:t>
            </a:r>
            <a:r>
              <a:rPr lang="cs-CZ" sz="1200" dirty="0" smtClean="0">
                <a:solidFill>
                  <a:schemeClr val="bg1"/>
                </a:solidFill>
              </a:rPr>
              <a:t>=137&amp;ty=127&amp;</a:t>
            </a:r>
            <a:r>
              <a:rPr lang="cs-CZ" sz="1200" dirty="0" err="1" smtClean="0">
                <a:solidFill>
                  <a:schemeClr val="bg1"/>
                </a:solidFill>
              </a:rPr>
              <a:t>sig</a:t>
            </a:r>
            <a:r>
              <a:rPr lang="cs-CZ" sz="1200" dirty="0" smtClean="0">
                <a:solidFill>
                  <a:schemeClr val="bg1"/>
                </a:solidFill>
              </a:rPr>
              <a:t>=114654242521839938474&amp;</a:t>
            </a:r>
            <a:r>
              <a:rPr lang="cs-CZ" sz="1200" dirty="0" err="1" smtClean="0">
                <a:solidFill>
                  <a:schemeClr val="bg1"/>
                </a:solidFill>
              </a:rPr>
              <a:t>page</a:t>
            </a:r>
            <a:r>
              <a:rPr lang="cs-CZ" sz="1200" dirty="0" smtClean="0">
                <a:solidFill>
                  <a:schemeClr val="bg1"/>
                </a:solidFill>
              </a:rPr>
              <a:t>=1&amp;</a:t>
            </a:r>
            <a:r>
              <a:rPr lang="cs-CZ" sz="1200" dirty="0" err="1" smtClean="0">
                <a:solidFill>
                  <a:schemeClr val="bg1"/>
                </a:solidFill>
              </a:rPr>
              <a:t>tbnh</a:t>
            </a:r>
            <a:r>
              <a:rPr lang="cs-CZ" sz="1200" dirty="0" smtClean="0">
                <a:solidFill>
                  <a:schemeClr val="bg1"/>
                </a:solidFill>
              </a:rPr>
              <a:t>=146&amp;</a:t>
            </a:r>
            <a:r>
              <a:rPr lang="cs-CZ" sz="1200" dirty="0" err="1" smtClean="0">
                <a:solidFill>
                  <a:schemeClr val="bg1"/>
                </a:solidFill>
              </a:rPr>
              <a:t>tbnw</a:t>
            </a:r>
            <a:r>
              <a:rPr lang="cs-CZ" sz="1200" dirty="0" smtClean="0">
                <a:solidFill>
                  <a:schemeClr val="bg1"/>
                </a:solidFill>
              </a:rPr>
              <a:t>=149&amp;start=0&amp;</a:t>
            </a:r>
            <a:r>
              <a:rPr lang="cs-CZ" sz="1200" dirty="0" err="1" smtClean="0">
                <a:solidFill>
                  <a:schemeClr val="bg1"/>
                </a:solidFill>
              </a:rPr>
              <a:t>ndsp</a:t>
            </a:r>
            <a:r>
              <a:rPr lang="cs-CZ" sz="1200" dirty="0" smtClean="0">
                <a:solidFill>
                  <a:schemeClr val="bg1"/>
                </a:solidFill>
              </a:rPr>
              <a:t>=20&amp;</a:t>
            </a:r>
            <a:r>
              <a:rPr lang="cs-CZ" sz="1200" dirty="0" err="1" smtClean="0">
                <a:solidFill>
                  <a:schemeClr val="bg1"/>
                </a:solidFill>
              </a:rPr>
              <a:t>ved</a:t>
            </a:r>
            <a:r>
              <a:rPr lang="cs-CZ" sz="1200" dirty="0" smtClean="0">
                <a:solidFill>
                  <a:schemeClr val="bg1"/>
                </a:solidFill>
              </a:rPr>
              <a:t>=1t:429,r:0,s:0,i:81</a:t>
            </a:r>
          </a:p>
          <a:p>
            <a:endParaRPr lang="cs-CZ" sz="1200" dirty="0" smtClean="0">
              <a:solidFill>
                <a:schemeClr val="bg1"/>
              </a:solidFill>
            </a:endParaRPr>
          </a:p>
          <a:p>
            <a:endParaRPr lang="cs-CZ" sz="1200" dirty="0" smtClean="0">
              <a:solidFill>
                <a:schemeClr val="bg1"/>
              </a:solidFill>
            </a:endParaRPr>
          </a:p>
          <a:p>
            <a:endParaRPr lang="cs-CZ" sz="1200" dirty="0" smtClean="0">
              <a:solidFill>
                <a:schemeClr val="bg1"/>
              </a:solidFill>
            </a:endParaRPr>
          </a:p>
          <a:p>
            <a:endParaRPr lang="cs-CZ" sz="1200" dirty="0" smtClean="0">
              <a:solidFill>
                <a:schemeClr val="bg1"/>
              </a:solidFill>
            </a:endParaRPr>
          </a:p>
          <a:p>
            <a:endParaRPr lang="cs-CZ" sz="1200" dirty="0" smtClean="0">
              <a:solidFill>
                <a:schemeClr val="bg1"/>
              </a:solidFill>
            </a:endParaRPr>
          </a:p>
          <a:p>
            <a:endParaRPr lang="cs-CZ" sz="12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www.tiskatka.cz/4-4-large/smutny-smajlik.jpg">
            <a:hlinkClick r:id="" action="ppaction://hlinkshowjump?jump=lastslideviewed" highlightClick="1"/>
          </p:cNvPr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42976" y="1428736"/>
            <a:ext cx="3714776" cy="3714776"/>
          </a:xfrm>
          <a:prstGeom prst="rect">
            <a:avLst/>
          </a:prstGeom>
          <a:noFill/>
        </p:spPr>
      </p:pic>
      <p:sp>
        <p:nvSpPr>
          <p:cNvPr id="3" name="TextovéPole 2">
            <a:hlinkClick r:id="" action="ppaction://hlinkshowjump?jump=lastslideviewed" highlightClick="1"/>
          </p:cNvPr>
          <p:cNvSpPr txBox="1"/>
          <p:nvPr/>
        </p:nvSpPr>
        <p:spPr>
          <a:xfrm>
            <a:off x="5572132" y="3071810"/>
            <a:ext cx="278608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>
                <a:solidFill>
                  <a:schemeClr val="bg1"/>
                </a:solidFill>
              </a:rPr>
              <a:t>Špatně !!!</a:t>
            </a:r>
            <a:endParaRPr lang="cs-CZ" sz="44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173</TotalTime>
  <Words>436</Words>
  <Application>Microsoft Office PowerPoint</Application>
  <PresentationFormat>Předvádění na obrazovce (4:3)</PresentationFormat>
  <Paragraphs>67</Paragraphs>
  <Slides>18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Motiv sady Office</vt:lpstr>
      <vt:lpstr>Snímek 1</vt:lpstr>
      <vt:lpstr>VESMÍR</vt:lpstr>
      <vt:lpstr>Snímek 3</vt:lpstr>
      <vt:lpstr>HVĚZDA</vt:lpstr>
      <vt:lpstr>SLUNCE</vt:lpstr>
      <vt:lpstr>SOUHVĚZDÍ</vt:lpstr>
      <vt:lpstr>VELKÝ A MALÝ VŮZ</vt:lpstr>
      <vt:lpstr>Snímek 8</vt:lpstr>
      <vt:lpstr>GALAXIE</vt:lpstr>
      <vt:lpstr>OTÁZKY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cp:lastModifiedBy>Rodina</cp:lastModifiedBy>
  <cp:revision>2</cp:revision>
  <dcterms:created xsi:type="dcterms:W3CDTF">2012-09-18T18:28:05Z</dcterms:created>
  <dcterms:modified xsi:type="dcterms:W3CDTF">2013-01-21T20:38:40Z</dcterms:modified>
</cp:coreProperties>
</file>