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2" r:id="rId4"/>
    <p:sldId id="263" r:id="rId5"/>
    <p:sldId id="260" r:id="rId6"/>
    <p:sldId id="264" r:id="rId7"/>
    <p:sldId id="261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VY_32_INOVACE_22_Život ve městě a</a:t>
          </a:r>
          <a:br>
            <a:rPr lang="cs-CZ" dirty="0" smtClean="0"/>
          </a:br>
          <a:r>
            <a:rPr lang="cs-CZ" dirty="0" smtClean="0"/>
            <a:t>na vesnici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Život ve městě a na vesnici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VY_32_INOVACE_22_Život ve městě a</a:t>
          </a:r>
          <a:br>
            <a:rPr lang="cs-CZ" sz="1800" kern="1200" dirty="0" smtClean="0"/>
          </a:br>
          <a:r>
            <a:rPr lang="cs-CZ" sz="1800" kern="1200" dirty="0" smtClean="0"/>
            <a:t>na vesnici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Život ve městě a na vesnici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6EA50-2589-4539-BFB9-AA941B5FC20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55CB19-A345-41AC-B68F-F9D64318B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451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společně s učitelem popisují obrázky charakteristické pro život ve městě.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CB19-A345-41AC-B68F-F9D64318BC6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645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společně s učitelem popisují obrázky charakteristické pro život na</a:t>
            </a:r>
            <a:r>
              <a:rPr lang="cs-CZ" baseline="0" dirty="0" smtClean="0"/>
              <a:t> vesnici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CB19-A345-41AC-B68F-F9D64318BC6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214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společně s učitelem vyvozují rozdíly mezi životem ve městě a na vesnici.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CB19-A345-41AC-B68F-F9D64318BC6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892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Tento list slouží pro společné vyplnění nebo může být použit jako samostatný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CB19-A345-41AC-B68F-F9D64318BC6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459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Tento list slouží pro samostatnou práci žáků jako samostatný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CB19-A345-41AC-B68F-F9D64318BC6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86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wm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wmf"/><Relationship Id="rId17" Type="http://schemas.openxmlformats.org/officeDocument/2006/relationships/image" Target="../media/image16.wm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wmf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wmf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wmf"/><Relationship Id="rId12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11" Type="http://schemas.openxmlformats.org/officeDocument/2006/relationships/image" Target="../media/image25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jpeg"/><Relationship Id="rId9" Type="http://schemas.openxmlformats.org/officeDocument/2006/relationships/image" Target="../media/image23.wmf"/><Relationship Id="rId1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8305500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50405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</a:t>
            </a:r>
            <a:r>
              <a:rPr lang="cs-CZ" sz="2800" dirty="0" smtClean="0"/>
              <a:t>přírodovědy.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prezentace je určena k výkladu nového učiva </a:t>
            </a:r>
            <a:r>
              <a:rPr lang="cs-CZ" sz="2800" dirty="0" smtClean="0"/>
              <a:t>  a </a:t>
            </a:r>
            <a:r>
              <a:rPr lang="cs-CZ" sz="2800" dirty="0" smtClean="0"/>
              <a:t>pro společnou práci s učitelem, závěrečná část slouží </a:t>
            </a:r>
            <a:r>
              <a:rPr lang="cs-CZ" sz="2800" dirty="0" smtClean="0"/>
              <a:t>  k </a:t>
            </a:r>
            <a:r>
              <a:rPr lang="cs-CZ" sz="2800" dirty="0" smtClean="0"/>
              <a:t>samostatné práci jako pracovní </a:t>
            </a:r>
            <a:r>
              <a:rPr lang="cs-CZ" sz="2800" dirty="0" smtClean="0"/>
              <a:t>list.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</a:t>
            </a:r>
            <a:br>
              <a:rPr lang="cs-CZ" sz="2800" dirty="0" smtClean="0"/>
            </a:br>
            <a:r>
              <a:rPr lang="cs-CZ" sz="2800" dirty="0" smtClean="0"/>
              <a:t>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</a:t>
            </a:r>
            <a:r>
              <a:rPr lang="cs-CZ" sz="2800" dirty="0" smtClean="0"/>
              <a:t>Interaktivní </a:t>
            </a:r>
            <a:r>
              <a:rPr lang="cs-CZ" sz="2800" dirty="0" smtClean="0"/>
              <a:t>způsob </a:t>
            </a:r>
            <a:r>
              <a:rPr lang="cs-CZ" sz="2800" dirty="0" smtClean="0"/>
              <a:t>učení.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</a:t>
            </a:r>
            <a:r>
              <a:rPr lang="cs-CZ" sz="2800" dirty="0" smtClean="0"/>
              <a:t>Žáci </a:t>
            </a:r>
            <a:r>
              <a:rPr lang="cs-CZ" sz="2800" dirty="0" smtClean="0"/>
              <a:t>na základě vhodně zvolených otázek společně s učitelem vyvozují nové poznatky, doplňují slova , odpovídají na otázky vyplněním pracovního </a:t>
            </a:r>
            <a:r>
              <a:rPr lang="cs-CZ" sz="2800" dirty="0" smtClean="0"/>
              <a:t>listu.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622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9789" y="274638"/>
            <a:ext cx="8629757" cy="850106"/>
          </a:xfr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ŽIVOT VE MĚSTĚ </a:t>
            </a:r>
            <a:endParaRPr lang="cs-CZ" dirty="0"/>
          </a:p>
        </p:txBody>
      </p:sp>
      <p:pic>
        <p:nvPicPr>
          <p:cNvPr id="1026" name="Picture 2" descr="C:\Users\Eva\AppData\Local\Microsoft\Windows\Temporary Internet Files\Content.IE5\YSA4RYMZ\MP9001789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29" y="1286530"/>
            <a:ext cx="2312302" cy="154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Eva\AppData\Local\Microsoft\Windows\Temporary Internet Files\Content.IE5\VJN3F53S\MP90039933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740" y="4633199"/>
            <a:ext cx="1228342" cy="184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Eva\AppData\Local\Microsoft\Windows\Temporary Internet Files\Content.IE5\YSA4RYMZ\MP9004013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053" y="4682125"/>
            <a:ext cx="2575441" cy="179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Eva\AppData\Local\Microsoft\Windows\Temporary Internet Files\Content.IE5\VJN3F53S\MP90042655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894" y="3153158"/>
            <a:ext cx="1568846" cy="156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Eva\AppData\Local\Microsoft\Windows\Temporary Internet Files\Content.IE5\YSA4RYMZ\MP90043939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918" y="5003159"/>
            <a:ext cx="1897350" cy="1483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Eva\AppData\Local\Microsoft\Windows\Temporary Internet Files\Content.IE5\VJN3F53S\MP90043841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77" y="4887612"/>
            <a:ext cx="2388406" cy="159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Eva\AppData\Local\Microsoft\Windows\Temporary Internet Files\Content.IE5\VJN3F53S\MP90040195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32" y="1302208"/>
            <a:ext cx="2173398" cy="144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Eva\AppData\Local\Microsoft\Windows\Temporary Internet Files\Content.IE5\R7W47ND6\MC90024061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777" y="2985551"/>
            <a:ext cx="2070769" cy="1462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C:\Users\Eva\AppData\Local\Microsoft\Windows\Temporary Internet Files\Content.IE5\YSA4RYMZ\MC90008903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894" y="1286530"/>
            <a:ext cx="1672882" cy="146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C:\Users\Eva\AppData\Local\Microsoft\Windows\Temporary Internet Files\Content.IE5\YSA4RYMZ\MC90032564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863844"/>
            <a:ext cx="1100392" cy="76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C:\Users\Eva\AppData\Local\Microsoft\Windows\Temporary Internet Files\Content.IE5\VJN3F53S\MC90035182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740" y="3328634"/>
            <a:ext cx="1316171" cy="691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37" descr="C:\Users\Eva\AppData\Local\Microsoft\Windows\Temporary Internet Files\Content.IE5\R7W47ND6\MP900431672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344971"/>
            <a:ext cx="2011282" cy="134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45" descr="C:\Users\Eva\AppData\Local\Microsoft\Windows\Temporary Internet Files\Content.IE5\CBSIPKY5\MP900390146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911" y="2982454"/>
            <a:ext cx="1045163" cy="146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va\AppData\Local\Microsoft\Windows\Temporary Internet Files\Content.IE5\CBSIPKY5\MC900439937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41" y="2851569"/>
            <a:ext cx="14859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Eva\AppData\Local\Microsoft\Windows\Temporary Internet Files\Content.IE5\GAOT5VMV\MC900290302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51569"/>
            <a:ext cx="1865266" cy="131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712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6344" y="274638"/>
            <a:ext cx="8696648" cy="852935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ŽIVOT NA VESNICI</a:t>
            </a:r>
            <a:endParaRPr lang="cs-CZ" dirty="0"/>
          </a:p>
        </p:txBody>
      </p:sp>
      <p:pic>
        <p:nvPicPr>
          <p:cNvPr id="2051" name="Picture 3" descr="C:\Users\Eva\AppData\Local\Microsoft\Windows\Temporary Internet Files\Content.IE5\R7W47ND6\MP900178973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22" y="1218425"/>
            <a:ext cx="2621576" cy="173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Eva\AppData\Local\Microsoft\Windows\Temporary Internet Files\Content.IE5\AQK7IQV7\MP9004395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53" y="4561417"/>
            <a:ext cx="1679619" cy="213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Eva\AppData\Local\Microsoft\Windows\Temporary Internet Files\Content.IE5\VJN3F53S\MC9004242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781" y="5118551"/>
            <a:ext cx="1635125" cy="157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Eva\AppData\Local\Microsoft\Windows\Temporary Internet Files\Content.IE5\R7W47ND6\MC9003478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869160"/>
            <a:ext cx="1818742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Eva\AppData\Local\Microsoft\Windows\Temporary Internet Files\Content.IE5\VJN3F53S\MC90019823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251" y="4561417"/>
            <a:ext cx="2848824" cy="213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Eva\AppData\Local\Microsoft\Windows\Temporary Internet Files\Content.IE5\YSA4RYMZ\MP90040162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251" y="1187445"/>
            <a:ext cx="2782741" cy="319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Eva\AppData\Local\Microsoft\Windows\Temporary Internet Files\Content.IE5\YSA4RYMZ\MC90001450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56" y="1127573"/>
            <a:ext cx="1693469" cy="188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Eva\AppData\Local\Microsoft\Windows\Temporary Internet Files\Content.IE5\GAOT5VMV\MC90042591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67625"/>
            <a:ext cx="1451922" cy="200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Eva\AppData\Local\Microsoft\Windows\Temporary Internet Files\Content.IE5\CBSIPKY5\MC90019788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194" y="3210078"/>
            <a:ext cx="1133192" cy="107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Eva\AppData\Local\Microsoft\Windows\Temporary Internet Files\Content.IE5\JGIX64UZ\MP900227703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44" y="3140968"/>
            <a:ext cx="1741090" cy="113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Eva\AppData\Local\Microsoft\Windows\Temporary Internet Files\Content.IE5\Q3NG0F9O\MP900438661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648" y="1218425"/>
            <a:ext cx="1062624" cy="158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Eva\AppData\Local\Microsoft\Windows\Temporary Internet Files\Content.IE5\GAOT5VMV\MP900438546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058" y="3943723"/>
            <a:ext cx="1004271" cy="66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62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ŽIVOT VE MĚSTĚ A NA VESNICI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MĚSTO</a:t>
            </a:r>
          </a:p>
          <a:p>
            <a:r>
              <a:rPr lang="cs-CZ" sz="2000" dirty="0" smtClean="0"/>
              <a:t>úřady</a:t>
            </a:r>
          </a:p>
          <a:p>
            <a:r>
              <a:rPr lang="cs-CZ" sz="2000" dirty="0" smtClean="0"/>
              <a:t>sportovní centra</a:t>
            </a:r>
          </a:p>
          <a:p>
            <a:r>
              <a:rPr lang="cs-CZ" sz="2000" dirty="0" smtClean="0"/>
              <a:t>divadla, kina, muzea, galerie</a:t>
            </a:r>
          </a:p>
          <a:p>
            <a:r>
              <a:rPr lang="cs-CZ" sz="2000" dirty="0" smtClean="0"/>
              <a:t>veřejné knihovny</a:t>
            </a:r>
          </a:p>
          <a:p>
            <a:r>
              <a:rPr lang="cs-CZ" sz="2000" dirty="0" smtClean="0"/>
              <a:t>školy (mateřské, základní, střední, vysoké)</a:t>
            </a:r>
          </a:p>
          <a:p>
            <a:r>
              <a:rPr lang="cs-CZ" sz="2000" dirty="0" smtClean="0"/>
              <a:t>obchody, velká obchodní centra</a:t>
            </a:r>
          </a:p>
          <a:p>
            <a:r>
              <a:rPr lang="cs-CZ" sz="2000" dirty="0" smtClean="0"/>
              <a:t>továrny, velké firmy</a:t>
            </a:r>
          </a:p>
          <a:p>
            <a:r>
              <a:rPr lang="cs-CZ" sz="2000" dirty="0" smtClean="0"/>
              <a:t>nemocnice</a:t>
            </a:r>
          </a:p>
          <a:p>
            <a:r>
              <a:rPr lang="cs-CZ" sz="2000" dirty="0" smtClean="0"/>
              <a:t>banky</a:t>
            </a:r>
          </a:p>
          <a:p>
            <a:r>
              <a:rPr lang="cs-CZ" sz="2000" dirty="0" smtClean="0"/>
              <a:t>parky</a:t>
            </a:r>
          </a:p>
          <a:p>
            <a:r>
              <a:rPr lang="cs-CZ" sz="2000" dirty="0" smtClean="0"/>
              <a:t>restaurace, kavárny</a:t>
            </a:r>
          </a:p>
          <a:p>
            <a:r>
              <a:rPr lang="cs-CZ" sz="2000" dirty="0" smtClean="0"/>
              <a:t>služby ( čistírny, kadeřník,..) </a:t>
            </a:r>
          </a:p>
          <a:p>
            <a:r>
              <a:rPr lang="cs-CZ" sz="2000" dirty="0" smtClean="0"/>
              <a:t>ruch, znečištěné ovzduší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141168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VESNICE</a:t>
            </a:r>
            <a:endParaRPr lang="cs-CZ" dirty="0"/>
          </a:p>
          <a:p>
            <a:r>
              <a:rPr lang="cs-CZ" sz="2000" dirty="0" smtClean="0"/>
              <a:t>obecní úřad</a:t>
            </a:r>
          </a:p>
          <a:p>
            <a:r>
              <a:rPr lang="cs-CZ" sz="2000" dirty="0" smtClean="0"/>
              <a:t>málo obchodů</a:t>
            </a:r>
          </a:p>
          <a:p>
            <a:r>
              <a:rPr lang="cs-CZ" sz="2000" dirty="0" smtClean="0"/>
              <a:t>jedna škola pro více vesnic</a:t>
            </a:r>
          </a:p>
          <a:p>
            <a:r>
              <a:rPr lang="cs-CZ" sz="2000" dirty="0" smtClean="0"/>
              <a:t>zdravotnické zařízení  ve větší vesnici</a:t>
            </a:r>
          </a:p>
          <a:p>
            <a:r>
              <a:rPr lang="cs-CZ" sz="2000" dirty="0" smtClean="0"/>
              <a:t>menší firmy </a:t>
            </a:r>
          </a:p>
          <a:p>
            <a:r>
              <a:rPr lang="cs-CZ" sz="2000" dirty="0" smtClean="0"/>
              <a:t>farmy, zemědělská družstva</a:t>
            </a:r>
          </a:p>
          <a:p>
            <a:r>
              <a:rPr lang="cs-CZ" sz="2000" dirty="0" smtClean="0"/>
              <a:t>pošta  ve větší vesnici</a:t>
            </a:r>
          </a:p>
          <a:p>
            <a:r>
              <a:rPr lang="cs-CZ" sz="2000" dirty="0" smtClean="0"/>
              <a:t>fotbalová a dětská hřiště</a:t>
            </a:r>
          </a:p>
          <a:p>
            <a:r>
              <a:rPr lang="cs-CZ" sz="2000" dirty="0" smtClean="0"/>
              <a:t>kulturní domy</a:t>
            </a:r>
          </a:p>
          <a:p>
            <a:r>
              <a:rPr lang="cs-CZ" sz="2000" dirty="0" smtClean="0"/>
              <a:t>méně hluku</a:t>
            </a:r>
          </a:p>
          <a:p>
            <a:r>
              <a:rPr lang="cs-CZ" sz="2000" dirty="0" smtClean="0"/>
              <a:t>méně znečištěné ovzduší</a:t>
            </a:r>
          </a:p>
          <a:p>
            <a:r>
              <a:rPr lang="cs-CZ" sz="2000" dirty="0" smtClean="0"/>
              <a:t>více zeleně, lesy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79315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ŽIVOT VE MĚSTĚ A NA VESNICI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MĚSTO</a:t>
            </a:r>
          </a:p>
          <a:p>
            <a:pPr marL="0" indent="0">
              <a:buNone/>
            </a:pPr>
            <a:r>
              <a:rPr lang="cs-CZ" sz="2400" dirty="0" smtClean="0"/>
              <a:t>výhody : ………………………………..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………………………………………………</a:t>
            </a:r>
          </a:p>
          <a:p>
            <a:pPr marL="0" indent="0">
              <a:buNone/>
            </a:pPr>
            <a:r>
              <a:rPr lang="cs-CZ" sz="2400" dirty="0" smtClean="0"/>
              <a:t>nevýhody : …………………………….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………………………………………………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141168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VESNICE</a:t>
            </a:r>
          </a:p>
          <a:p>
            <a:pPr marL="0" indent="0">
              <a:buNone/>
            </a:pPr>
            <a:r>
              <a:rPr lang="cs-CZ" sz="2400" dirty="0" smtClean="0"/>
              <a:t>výhody : ………………………………..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</a:p>
          <a:p>
            <a:pPr marL="0" indent="0">
              <a:buNone/>
            </a:pPr>
            <a:r>
              <a:rPr lang="cs-CZ" sz="2400" dirty="0" smtClean="0"/>
              <a:t>nevýhody : …………………….........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……………………………………….........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……………………………………….........</a:t>
            </a:r>
          </a:p>
          <a:p>
            <a:pPr marL="0" indent="0">
              <a:buNone/>
            </a:pPr>
            <a:r>
              <a:rPr lang="cs-CZ" sz="2400" dirty="0" smtClean="0"/>
              <a:t>.……………………………………………..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……………………………………………...</a:t>
            </a:r>
            <a:endParaRPr lang="cs-CZ" sz="2400" dirty="0"/>
          </a:p>
          <a:p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17039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dirty="0" smtClean="0"/>
              <a:t>Moje vesnice        </a:t>
            </a:r>
            <a:r>
              <a:rPr lang="cs-CZ" sz="2200" dirty="0" smtClean="0"/>
              <a:t>jméno: ……………………………………  </a:t>
            </a:r>
            <a:endParaRPr lang="cs-CZ" sz="2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257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000" dirty="0" smtClean="0"/>
              <a:t>Moje vesnice se jmenuje …………………………………… .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/>
              <a:t>Má kolem …………………. obyvatel.</a:t>
            </a:r>
          </a:p>
          <a:p>
            <a:pPr>
              <a:buFont typeface="Courier New" pitchFamily="49" charset="0"/>
              <a:buChar char="o"/>
            </a:pPr>
            <a:r>
              <a:rPr lang="cs-CZ" sz="2000" i="1" dirty="0" smtClean="0"/>
              <a:t>Je/není</a:t>
            </a:r>
            <a:r>
              <a:rPr lang="cs-CZ" sz="2000" dirty="0" smtClean="0"/>
              <a:t> zde obecní úřad.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/>
              <a:t>Starosta se jmenuje …………………………………………….. .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/>
              <a:t>Jsou zde tyto obchody : ……………………………………………………………………………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………………………………………………………………………………………………………………… .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/>
              <a:t>Jsou zde tyto továrny, firmy, zemědělská družstva : ……………………………………</a:t>
            </a:r>
            <a:br>
              <a:rPr lang="cs-CZ" sz="2000" dirty="0" smtClean="0"/>
            </a:br>
            <a:r>
              <a:rPr lang="cs-CZ" sz="2000" dirty="0" smtClean="0"/>
              <a:t>................................................................................................................................................................................................................................................ .</a:t>
            </a:r>
          </a:p>
          <a:p>
            <a:pPr>
              <a:buFont typeface="Courier New" pitchFamily="49" charset="0"/>
              <a:buChar char="o"/>
            </a:pPr>
            <a:r>
              <a:rPr lang="cs-CZ" sz="2000" i="1" dirty="0" smtClean="0"/>
              <a:t>Je/není</a:t>
            </a:r>
            <a:r>
              <a:rPr lang="cs-CZ" sz="2000" dirty="0" smtClean="0"/>
              <a:t> zde škola.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/>
              <a:t>Moje vesnice se mi </a:t>
            </a:r>
            <a:r>
              <a:rPr lang="cs-CZ" sz="2000" i="1" dirty="0" smtClean="0"/>
              <a:t>líbí/nelíbí</a:t>
            </a:r>
            <a:r>
              <a:rPr lang="cs-CZ" sz="2000" dirty="0" smtClean="0"/>
              <a:t>. Proč? ............................................................</a:t>
            </a:r>
            <a:br>
              <a:rPr lang="cs-CZ" sz="2000" dirty="0" smtClean="0"/>
            </a:br>
            <a:r>
              <a:rPr lang="cs-CZ" sz="2000" dirty="0" smtClean="0"/>
              <a:t>……………………………………………………………………………………………………………………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/>
              <a:t>Až budu dospělý, chtěl bych </a:t>
            </a:r>
            <a:r>
              <a:rPr lang="cs-CZ" sz="2000" i="1" dirty="0" smtClean="0"/>
              <a:t>žít na vesnici/ve městě</a:t>
            </a:r>
            <a:r>
              <a:rPr lang="cs-CZ" sz="2000" i="1" dirty="0" smtClean="0"/>
              <a:t>. Proč</a:t>
            </a:r>
            <a:r>
              <a:rPr lang="cs-CZ" sz="2000" i="1" dirty="0" smtClean="0"/>
              <a:t>? ………………………..</a:t>
            </a:r>
            <a:br>
              <a:rPr lang="cs-CZ" sz="2000" i="1" dirty="0" smtClean="0"/>
            </a:br>
            <a:r>
              <a:rPr lang="cs-CZ" sz="2000" i="1" dirty="0" smtClean="0"/>
              <a:t>…………………………………………………………………………………………………………………..</a:t>
            </a:r>
            <a:br>
              <a:rPr lang="cs-CZ" sz="2000" i="1" dirty="0" smtClean="0"/>
            </a:br>
            <a:r>
              <a:rPr lang="cs-CZ" sz="2000" i="1" dirty="0" smtClean="0"/>
              <a:t>…………………………………………………………………………………………………………………..</a:t>
            </a:r>
          </a:p>
        </p:txBody>
      </p:sp>
    </p:spTree>
    <p:extLst>
      <p:ext uri="{BB962C8B-B14F-4D97-AF65-F5344CB8AC3E}">
        <p14:creationId xmlns:p14="http://schemas.microsoft.com/office/powerpoint/2010/main" val="167903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345</Words>
  <Application>Microsoft Office PowerPoint</Application>
  <PresentationFormat>Předvádění na obrazovce (4:3)</PresentationFormat>
  <Paragraphs>90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ŽIVOT VE MĚSTĚ </vt:lpstr>
      <vt:lpstr>ŽIVOT NA VESNICI</vt:lpstr>
      <vt:lpstr>ŽIVOT VE MĚSTĚ A NA VESNICI</vt:lpstr>
      <vt:lpstr>ŽIVOT VE MĚSTĚ A NA VESNICI</vt:lpstr>
      <vt:lpstr>Moje vesnice        jméno: …………………………………… 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33</cp:revision>
  <dcterms:created xsi:type="dcterms:W3CDTF">2011-08-21T15:31:45Z</dcterms:created>
  <dcterms:modified xsi:type="dcterms:W3CDTF">2012-03-11T15:07:45Z</dcterms:modified>
</cp:coreProperties>
</file>