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AE64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532" autoAdjust="0"/>
  </p:normalViewPr>
  <p:slideViewPr>
    <p:cSldViewPr>
      <p:cViewPr varScale="1">
        <p:scale>
          <a:sx n="69" d="100"/>
          <a:sy n="69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6E27A5-FA83-40C9-A0B3-EB4BA8921C3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07B15B-EA28-4A26-AD4F-EFB31FDE15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5A5A4-DD7A-4CBE-A74C-C133A96AD05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FF5B8-2585-4113-BC7D-27C151784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5A5A4-DD7A-4CBE-A74C-C133A96AD05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FF5B8-2585-4113-BC7D-27C151784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5A5A4-DD7A-4CBE-A74C-C133A96AD05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FF5B8-2585-4113-BC7D-27C151784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5A5A4-DD7A-4CBE-A74C-C133A96AD05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FF5B8-2585-4113-BC7D-27C151784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5A5A4-DD7A-4CBE-A74C-C133A96AD05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FF5B8-2585-4113-BC7D-27C151784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5A5A4-DD7A-4CBE-A74C-C133A96AD05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FF5B8-2585-4113-BC7D-27C151784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5A5A4-DD7A-4CBE-A74C-C133A96AD05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FF5B8-2585-4113-BC7D-27C151784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5A5A4-DD7A-4CBE-A74C-C133A96AD05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FF5B8-2585-4113-BC7D-27C151784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5A5A4-DD7A-4CBE-A74C-C133A96AD05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FF5B8-2585-4113-BC7D-27C151784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5A5A4-DD7A-4CBE-A74C-C133A96AD05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FF5B8-2585-4113-BC7D-27C151784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5A5A4-DD7A-4CBE-A74C-C133A96AD05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2FF5B8-2585-4113-BC7D-27C151784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64C">
            <a:alpha val="7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35A5A4-DD7A-4CBE-A74C-C133A96AD05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2FF5B8-2585-4113-BC7D-27C1517849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Uranus.jpg" TargetMode="External"/><Relationship Id="rId3" Type="http://schemas.openxmlformats.org/officeDocument/2006/relationships/hyperlink" Target="http://upload.wikimedia.org/wikipedia/commons/thumb/9/93/MESSENGER_first_photo_of_unseen_side_of_mercury.jpg/600px-MESSENGER_first_photo_of_unseen_side_of_mercury.jpg" TargetMode="External"/><Relationship Id="rId7" Type="http://schemas.openxmlformats.org/officeDocument/2006/relationships/hyperlink" Target="http://cs.wikipedia.org/wiki/Soubor:Saturn_(planet)_large.jpg" TargetMode="External"/><Relationship Id="rId2" Type="http://schemas.openxmlformats.org/officeDocument/2006/relationships/hyperlink" Target="http://upload.wikimedia.org/wikipedia/commons/thumb/9/90/NovaSlunecniSoustava.jpg/640px-NovaSlunecniSoustav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ars_Hubble.jpg" TargetMode="External"/><Relationship Id="rId5" Type="http://schemas.openxmlformats.org/officeDocument/2006/relationships/hyperlink" Target="http://upload.wikimedia.org/wikipedia/commons/thumb/0/0e/Nasa_earth.jpg/640px-Nasa_earth.jpg" TargetMode="External"/><Relationship Id="rId4" Type="http://schemas.openxmlformats.org/officeDocument/2006/relationships/hyperlink" Target="http://upload.wikimedia.org/wikipedia/commons/thumb/8/85/Venus_globe.jpg/480px-Venus_globe.jp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luto-map-hs-2010-06-c180.jpg" TargetMode="External"/><Relationship Id="rId2" Type="http://schemas.openxmlformats.org/officeDocument/2006/relationships/hyperlink" Target="http://cs.wikipedia.org/wiki/Soubor:Neptune_Full_Disk_View_-_GPN-2000-000443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ved=1t:429,r:14,s:0,i:127" TargetMode="External"/><Relationship Id="rId4" Type="http://schemas.openxmlformats.org/officeDocument/2006/relationships/hyperlink" Target="100,i:82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:12,s:0,i:121" TargetMode="External"/><Relationship Id="rId2" Type="http://schemas.openxmlformats.org/officeDocument/2006/relationships/hyperlink" Target="file:///S:\0,i:157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materiálu: </a:t>
            </a:r>
            <a:r>
              <a:rPr lang="cs-CZ" i="1" dirty="0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dirty="0" smtClean="0">
                <a:latin typeface="Garamond" pitchFamily="18" charset="0"/>
              </a:rPr>
              <a:t>12_38_Prvouka_Sluneční soustava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Prezentace seznamuje s poměry v sluneční soustavě. Slouží k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základnímu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357188"/>
            <a:ext cx="8572500" cy="621506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Ve středu sluneční soustavy je Slunce. Kolem něho obíhají planety a jejich měsíce a mnoho dalších těles.</a:t>
            </a:r>
            <a:endParaRPr lang="cs-CZ" dirty="0"/>
          </a:p>
        </p:txBody>
      </p:sp>
      <p:pic>
        <p:nvPicPr>
          <p:cNvPr id="23556" name="Picture 4" descr="http://www.win7wallpapers.com/walls/galaxy_solar_system-norm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000240"/>
            <a:ext cx="6500858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357188"/>
            <a:ext cx="8501063" cy="614362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Planety sluneční soustavy jsou Merkur, Venuše, Země, Mars, Jupiter, Saturn, Uran, Neptun.</a:t>
            </a:r>
          </a:p>
          <a:p>
            <a:pPr algn="ctr">
              <a:buNone/>
            </a:pPr>
            <a:r>
              <a:rPr lang="cs-CZ" dirty="0" smtClean="0"/>
              <a:t>Pluto se mezi planety nepočítá.</a:t>
            </a:r>
            <a:endParaRPr lang="cs-CZ" dirty="0"/>
          </a:p>
        </p:txBody>
      </p:sp>
      <p:pic>
        <p:nvPicPr>
          <p:cNvPr id="4" name="Picture 2" descr="http://upload.wikimedia.org/wikipedia/commons/thumb/9/90/NovaSlunecniSoustava.jpg/640px-NovaSlunecniSoustav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143116"/>
            <a:ext cx="7620011" cy="42862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357188"/>
            <a:ext cx="8429625" cy="614362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Planety Merkur, Venuše, Země, Mars jsou skalnaté.</a:t>
            </a:r>
            <a:endParaRPr lang="cs-CZ" dirty="0"/>
          </a:p>
        </p:txBody>
      </p:sp>
      <p:pic>
        <p:nvPicPr>
          <p:cNvPr id="21506" name="Picture 2" descr="http://www.aldebaran.cz/astrofyzika/sunsystem/images/slun_sou/terpl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428868"/>
            <a:ext cx="7932997" cy="27343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MERKUR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14423"/>
            <a:ext cx="8229600" cy="107157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Slunci </a:t>
            </a:r>
            <a:r>
              <a:rPr lang="cs-CZ" dirty="0" err="1" smtClean="0"/>
              <a:t>nejblíž</a:t>
            </a:r>
            <a:r>
              <a:rPr lang="cs-CZ" dirty="0" smtClean="0"/>
              <a:t>, nejteplejší, horká, kamenná koule bez atmosféry a vzduchu.</a:t>
            </a:r>
            <a:endParaRPr lang="cs-CZ" dirty="0"/>
          </a:p>
        </p:txBody>
      </p:sp>
      <p:pic>
        <p:nvPicPr>
          <p:cNvPr id="20482" name="Picture 2" descr="http://upload.wikimedia.org/wikipedia/commons/thumb/9/93/MESSENGER_first_photo_of_unseen_side_of_mercury.jpg/600px-MESSENGER_first_photo_of_unseen_side_of_mercur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2500306"/>
            <a:ext cx="4071926" cy="40719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VENUŠE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9"/>
            <a:ext cx="8229600" cy="207170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Přibližně stejně velká jako Země. Na Venuši je velký počet činných sopek. Je velmi dobře pozorovatelná – ráno Jitřenka a večer Večernice.</a:t>
            </a:r>
            <a:endParaRPr lang="cs-CZ" dirty="0"/>
          </a:p>
        </p:txBody>
      </p:sp>
      <p:pic>
        <p:nvPicPr>
          <p:cNvPr id="19458" name="Picture 2" descr="http://upload.wikimedia.org/wikipedia/commons/thumb/8/85/Venus_globe.jpg/480px-Venus_glob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3071810"/>
            <a:ext cx="3786190" cy="37861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1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Jediná je obydlená, v atmosféře obsahuje kyslík a nachází se zde kapalná voda.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000" smtClean="0"/>
              <a:t>                  „</a:t>
            </a:r>
            <a:r>
              <a:rPr lang="cs-CZ" sz="2000" dirty="0" smtClean="0"/>
              <a:t>Modrá planeta“</a:t>
            </a:r>
            <a:endParaRPr lang="cs-CZ" sz="2000" dirty="0"/>
          </a:p>
        </p:txBody>
      </p:sp>
      <p:pic>
        <p:nvPicPr>
          <p:cNvPr id="18434" name="Picture 2" descr="http://upload.wikimedia.org/wikipedia/commons/thumb/0/0e/Nasa_earth.jpg/640px-Nasa_eart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2714620"/>
            <a:ext cx="5095868" cy="38219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MARS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171451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Nazývá se „Červená“ nebo „Rudá planeta“ kvůli červeně zabarvenému prachu. Nachází se zde voda ve zmrzlém stavu – polární čepičky.</a:t>
            </a:r>
            <a:endParaRPr lang="cs-CZ" dirty="0"/>
          </a:p>
        </p:txBody>
      </p:sp>
      <p:pic>
        <p:nvPicPr>
          <p:cNvPr id="17410" name="Picture 2" descr="Soubor:Mars Hubb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2643182"/>
            <a:ext cx="4048120" cy="4048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357188"/>
            <a:ext cx="8429625" cy="614362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Jupiter, Saturn, Uran, Neptun – se skládají z kapaliny a plynů – není zde hornina.</a:t>
            </a:r>
            <a:endParaRPr lang="cs-CZ" dirty="0"/>
          </a:p>
        </p:txBody>
      </p:sp>
      <p:pic>
        <p:nvPicPr>
          <p:cNvPr id="16386" name="Picture 2" descr="http://www.astrophys-assist.com/educate/robot/images/gas-gian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1785926"/>
            <a:ext cx="5214974" cy="4597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dirty="0" smtClean="0"/>
              <a:t>JUPITER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171451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Největší planeta. Kolem planety obíhá velké množství měsíců (60). Má velmi hustou atmosféru – oblaka jsou žlutavá, načervenalá.</a:t>
            </a:r>
            <a:endParaRPr lang="cs-CZ" dirty="0"/>
          </a:p>
        </p:txBody>
      </p:sp>
      <p:pic>
        <p:nvPicPr>
          <p:cNvPr id="15362" name="Picture 2" descr="http://e-space.sweb.cz/obrazky/planety/jupiter/jupi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2638092"/>
            <a:ext cx="5391146" cy="42199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SATURN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1"/>
            <a:ext cx="8229600" cy="164307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Je obklopen výraznou soustavou prstenců, které jsou tvořeny z kamenných a ledových úlomků.</a:t>
            </a:r>
            <a:endParaRPr lang="cs-CZ" dirty="0"/>
          </a:p>
        </p:txBody>
      </p:sp>
      <p:pic>
        <p:nvPicPr>
          <p:cNvPr id="14338" name="Picture 2" descr="Soubor:Saturn (planet) 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2428868"/>
            <a:ext cx="3357554" cy="41969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3"/>
            <a:ext cx="8229600" cy="1000132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Velmi chladná, zelenomodrá planeta. Není na obloze vidět.</a:t>
            </a:r>
            <a:endParaRPr lang="cs-CZ" dirty="0"/>
          </a:p>
        </p:txBody>
      </p:sp>
      <p:pic>
        <p:nvPicPr>
          <p:cNvPr id="13314" name="Picture 2" descr="Soubor:Uran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2143116"/>
            <a:ext cx="4343391" cy="44095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NEPTUN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1"/>
            <a:ext cx="8229600" cy="50006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Plynná planeta</a:t>
            </a:r>
            <a:endParaRPr lang="cs-CZ" dirty="0"/>
          </a:p>
        </p:txBody>
      </p:sp>
      <p:pic>
        <p:nvPicPr>
          <p:cNvPr id="12290" name="Picture 2" descr="Soubor:Neptune Full Disk View - GPN-2000-00044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1714488"/>
            <a:ext cx="4786306" cy="47783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PLUTO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1"/>
            <a:ext cx="8229600" cy="571504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Trpasličí planetka – mezi planety se neřadí</a:t>
            </a:r>
            <a:endParaRPr lang="cs-CZ" dirty="0"/>
          </a:p>
        </p:txBody>
      </p:sp>
      <p:pic>
        <p:nvPicPr>
          <p:cNvPr id="11266" name="Picture 2" descr="Soubor:Pluto-map-hs-2010-06-c1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1928802"/>
            <a:ext cx="4429116" cy="4429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229600" cy="757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Co se nachází ve středu sluneční soustavy?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428596" y="2285992"/>
            <a:ext cx="1352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Země</a:t>
            </a:r>
            <a:endParaRPr lang="cs-CZ" sz="2800" dirty="0"/>
          </a:p>
        </p:txBody>
      </p:sp>
      <p:sp>
        <p:nvSpPr>
          <p:cNvPr id="5" name="TextovéPole 4">
            <a:hlinkClick r:id="" action="ppaction://hlinkshowjump?jump=nextslide" highlightClick="1"/>
          </p:cNvPr>
          <p:cNvSpPr txBox="1"/>
          <p:nvPr/>
        </p:nvSpPr>
        <p:spPr>
          <a:xfrm>
            <a:off x="428596" y="2714620"/>
            <a:ext cx="1519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Slunce</a:t>
            </a:r>
            <a:endParaRPr lang="cs-CZ" sz="28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428596" y="3143248"/>
            <a:ext cx="1388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Měsíc</a:t>
            </a:r>
            <a:endParaRPr lang="cs-CZ" sz="2800" dirty="0"/>
          </a:p>
        </p:txBody>
      </p:sp>
      <p:pic>
        <p:nvPicPr>
          <p:cNvPr id="10242" name="Picture 2" descr="http://www.puzzleshop.cz/img/katalog/1446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2357430"/>
            <a:ext cx="5715000" cy="40005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14400" y="500063"/>
            <a:ext cx="8229600" cy="6858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Které planety jsou skalnaté?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/>
          </p:cNvPr>
          <p:cNvSpPr txBox="1"/>
          <p:nvPr/>
        </p:nvSpPr>
        <p:spPr>
          <a:xfrm>
            <a:off x="571472" y="1643050"/>
            <a:ext cx="47203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Merkur, Venuše, Země, Mars</a:t>
            </a:r>
            <a:endParaRPr lang="cs-CZ" sz="28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571472" y="2143116"/>
            <a:ext cx="34457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Země, Mars, Jupiter</a:t>
            </a:r>
            <a:endParaRPr lang="cs-CZ" sz="28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571472" y="2643182"/>
            <a:ext cx="36332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Saturn, Uran, Neptun</a:t>
            </a:r>
            <a:endParaRPr lang="cs-CZ" sz="2800" dirty="0"/>
          </a:p>
        </p:txBody>
      </p:sp>
      <p:pic>
        <p:nvPicPr>
          <p:cNvPr id="9218" name="Picture 2" descr="http://tech.ihned.cz/attachment.php/13939400/bU4IcsfLRmJahDdliw9rp0Tn1GWN3uOk/plane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3286124"/>
            <a:ext cx="5349983" cy="32527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14400" y="500063"/>
            <a:ext cx="8229600" cy="61436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Které planetě se říká Jitřenka nebo Večernice?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571472" y="1571612"/>
            <a:ext cx="14061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Slunci</a:t>
            </a:r>
            <a:endParaRPr lang="cs-CZ" sz="28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571472" y="2000240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b) Zemi</a:t>
            </a:r>
            <a:endParaRPr lang="cs-CZ" sz="28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571472" y="2428868"/>
            <a:ext cx="14924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Venuši</a:t>
            </a:r>
            <a:endParaRPr lang="cs-CZ" sz="2800" dirty="0"/>
          </a:p>
        </p:txBody>
      </p:sp>
      <p:pic>
        <p:nvPicPr>
          <p:cNvPr id="8194" name="Picture 2" descr="http://vt2004.astro.cz/teorie/D1/images/vt2004-if9-fig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2000240"/>
            <a:ext cx="6134100" cy="4533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428625"/>
            <a:ext cx="8229600" cy="6858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„Rudá planeta“ je: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1071538" y="1571612"/>
            <a:ext cx="1540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Jupiter</a:t>
            </a:r>
            <a:endParaRPr lang="cs-CZ" sz="2800" dirty="0"/>
          </a:p>
        </p:txBody>
      </p:sp>
      <p:sp>
        <p:nvSpPr>
          <p:cNvPr id="5" name="TextovéPole 4">
            <a:hlinkClick r:id="" action="ppaction://hlinkshowjump?jump=nextslide" highlightClick="1"/>
          </p:cNvPr>
          <p:cNvSpPr txBox="1"/>
          <p:nvPr/>
        </p:nvSpPr>
        <p:spPr>
          <a:xfrm>
            <a:off x="1071538" y="2000240"/>
            <a:ext cx="13038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Mars</a:t>
            </a:r>
            <a:endParaRPr lang="cs-CZ" sz="28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1071538" y="2428868"/>
            <a:ext cx="12368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Uran</a:t>
            </a:r>
            <a:endParaRPr lang="cs-CZ" sz="2800" dirty="0"/>
          </a:p>
        </p:txBody>
      </p:sp>
      <p:pic>
        <p:nvPicPr>
          <p:cNvPr id="7170" name="Picture 2" descr="http://21stoleti.cz/wp-content/images/125369074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1357298"/>
            <a:ext cx="5143500" cy="4762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357188"/>
            <a:ext cx="8229600" cy="1042987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Kolem které planety obíhá velké množství měsíců a zároveň je největší?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571472" y="1834210"/>
            <a:ext cx="1503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Saturn</a:t>
            </a:r>
            <a:endParaRPr lang="cs-CZ" sz="28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571472" y="2262838"/>
            <a:ext cx="1661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Neptun</a:t>
            </a:r>
            <a:endParaRPr lang="cs-CZ" sz="28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571472" y="2691466"/>
            <a:ext cx="15209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Jupiter</a:t>
            </a:r>
            <a:endParaRPr lang="cs-CZ" sz="2800" dirty="0"/>
          </a:p>
        </p:txBody>
      </p:sp>
      <p:pic>
        <p:nvPicPr>
          <p:cNvPr id="6146" name="Picture 2" descr="http://files.astrolexikon.webnode.cz/200000057-c8a7ec9a17/Jupi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6182" y="2071678"/>
            <a:ext cx="4071966" cy="41684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357188"/>
            <a:ext cx="8229600" cy="61436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Která planeta má výrazné prstence?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/>
          </p:cNvPr>
          <p:cNvSpPr txBox="1"/>
          <p:nvPr/>
        </p:nvSpPr>
        <p:spPr>
          <a:xfrm>
            <a:off x="428596" y="1571612"/>
            <a:ext cx="1503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Saturn</a:t>
            </a:r>
            <a:endParaRPr lang="cs-CZ" sz="28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428596" y="2000240"/>
            <a:ext cx="16255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Venuše</a:t>
            </a:r>
            <a:endParaRPr lang="cs-CZ" sz="28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428596" y="2415597"/>
            <a:ext cx="15209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Jupiter</a:t>
            </a:r>
            <a:endParaRPr lang="cs-CZ" sz="2800" dirty="0"/>
          </a:p>
        </p:txBody>
      </p:sp>
      <p:pic>
        <p:nvPicPr>
          <p:cNvPr id="3074" name="Picture 2" descr="http://planety.astro.cz/obr/planety/saturn/saturn2_fu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2000240"/>
            <a:ext cx="5876925" cy="45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500063"/>
            <a:ext cx="8229600" cy="6858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Pluto je…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428596" y="1619896"/>
            <a:ext cx="16419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planeta</a:t>
            </a:r>
            <a:endParaRPr lang="cs-CZ" sz="2800" dirty="0"/>
          </a:p>
        </p:txBody>
      </p:sp>
      <p:sp>
        <p:nvSpPr>
          <p:cNvPr id="5" name="TextovéPole 4">
            <a:hlinkClick r:id="" action="ppaction://hlinkshowjump?jump=nextslide" highlightClick="1"/>
          </p:cNvPr>
          <p:cNvSpPr txBox="1"/>
          <p:nvPr/>
        </p:nvSpPr>
        <p:spPr>
          <a:xfrm>
            <a:off x="428596" y="1977086"/>
            <a:ext cx="18212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planetka</a:t>
            </a:r>
            <a:endParaRPr lang="cs-CZ" sz="28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428596" y="2334276"/>
            <a:ext cx="1709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asteroid</a:t>
            </a:r>
            <a:endParaRPr lang="cs-CZ" sz="2800" dirty="0"/>
          </a:p>
        </p:txBody>
      </p:sp>
      <p:pic>
        <p:nvPicPr>
          <p:cNvPr id="2050" name="Picture 2" descr="http://www.planetary.cz/wp-content/uploads/01-Pluto_atmos_hiresb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1928802"/>
            <a:ext cx="6286500" cy="44291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85813" y="428625"/>
            <a:ext cx="8358187" cy="6072188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google.cz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imgres</a:t>
            </a:r>
            <a:r>
              <a:rPr lang="cs-CZ" sz="1200" dirty="0" smtClean="0">
                <a:hlinkClick r:id="rId2"/>
              </a:rPr>
              <a:t>?start=360&amp;</a:t>
            </a:r>
            <a:r>
              <a:rPr lang="cs-CZ" sz="1200" dirty="0" err="1" smtClean="0">
                <a:hlinkClick r:id="rId2"/>
              </a:rPr>
              <a:t>hl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sa</a:t>
            </a:r>
            <a:r>
              <a:rPr lang="cs-CZ" sz="1200" dirty="0" smtClean="0">
                <a:hlinkClick r:id="rId2"/>
              </a:rPr>
              <a:t>=X&amp;</a:t>
            </a:r>
            <a:r>
              <a:rPr lang="cs-CZ" sz="1200" dirty="0" err="1" smtClean="0">
                <a:hlinkClick r:id="rId2"/>
              </a:rPr>
              <a:t>tbo</a:t>
            </a:r>
            <a:r>
              <a:rPr lang="cs-CZ" sz="1200" dirty="0" smtClean="0">
                <a:hlinkClick r:id="rId2"/>
              </a:rPr>
              <a:t>=d&amp;</a:t>
            </a:r>
            <a:r>
              <a:rPr lang="cs-CZ" sz="1200" dirty="0" err="1" smtClean="0">
                <a:hlinkClick r:id="rId2"/>
              </a:rPr>
              <a:t>biw</a:t>
            </a:r>
            <a:r>
              <a:rPr lang="cs-CZ" sz="1200" dirty="0" smtClean="0">
                <a:hlinkClick r:id="rId2"/>
              </a:rPr>
              <a:t>=1024&amp;</a:t>
            </a:r>
            <a:r>
              <a:rPr lang="cs-CZ" sz="1200" dirty="0" err="1" smtClean="0">
                <a:hlinkClick r:id="rId2"/>
              </a:rPr>
              <a:t>bih</a:t>
            </a:r>
            <a:r>
              <a:rPr lang="cs-CZ" sz="1200" dirty="0" smtClean="0">
                <a:hlinkClick r:id="rId2"/>
              </a:rPr>
              <a:t>=638&amp;</a:t>
            </a:r>
            <a:r>
              <a:rPr lang="cs-CZ" sz="1200" dirty="0" err="1" smtClean="0">
                <a:hlinkClick r:id="rId2"/>
              </a:rPr>
              <a:t>tbm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isch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tbnid</a:t>
            </a:r>
            <a:r>
              <a:rPr lang="cs-CZ" sz="1200" dirty="0" smtClean="0">
                <a:hlinkClick r:id="rId2"/>
              </a:rPr>
              <a:t>=vkDgHCdaZOgc7M:&amp;</a:t>
            </a:r>
            <a:r>
              <a:rPr lang="cs-CZ" sz="1200" dirty="0" err="1" smtClean="0">
                <a:hlinkClick r:id="rId2"/>
              </a:rPr>
              <a:t>imgrefurl</a:t>
            </a:r>
            <a:r>
              <a:rPr lang="cs-CZ" sz="1200" dirty="0" smtClean="0">
                <a:hlinkClick r:id="rId2"/>
              </a:rPr>
              <a:t>=http://www.win7wallpapers.com/</a:t>
            </a:r>
            <a:r>
              <a:rPr lang="cs-CZ" sz="1200" dirty="0" err="1" smtClean="0">
                <a:hlinkClick r:id="rId2"/>
              </a:rPr>
              <a:t>galaxy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solar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system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wallpapers.html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docid</a:t>
            </a:r>
            <a:r>
              <a:rPr lang="cs-CZ" sz="1200" dirty="0" smtClean="0">
                <a:hlinkClick r:id="rId2"/>
              </a:rPr>
              <a:t>=tfnHcVn4GkswOM&amp;</a:t>
            </a:r>
            <a:r>
              <a:rPr lang="cs-CZ" sz="1200" dirty="0" err="1" smtClean="0">
                <a:hlinkClick r:id="rId2"/>
              </a:rPr>
              <a:t>imgurl</a:t>
            </a:r>
            <a:r>
              <a:rPr lang="cs-CZ" sz="1200" dirty="0" smtClean="0">
                <a:hlinkClick r:id="rId2"/>
              </a:rPr>
              <a:t>=http://www.win7wallpapers.com/</a:t>
            </a:r>
            <a:r>
              <a:rPr lang="cs-CZ" sz="1200" dirty="0" err="1" smtClean="0">
                <a:hlinkClick r:id="rId2"/>
              </a:rPr>
              <a:t>walls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galaxy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solar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system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normal.jpg</a:t>
            </a:r>
            <a:r>
              <a:rPr lang="cs-CZ" sz="1200" dirty="0" smtClean="0">
                <a:hlinkClick r:id="rId2"/>
              </a:rPr>
              <a:t>&amp;w=1600&amp;h=1200&amp;</a:t>
            </a:r>
            <a:r>
              <a:rPr lang="cs-CZ" sz="1200" dirty="0" err="1" smtClean="0">
                <a:hlinkClick r:id="rId2"/>
              </a:rPr>
              <a:t>ei</a:t>
            </a:r>
            <a:r>
              <a:rPr lang="cs-CZ" sz="1200" dirty="0" smtClean="0">
                <a:hlinkClick r:id="rId2"/>
              </a:rPr>
              <a:t>=RTHQUMn6IcOxtAa1tYGoDg&amp;zoom=1&amp;</a:t>
            </a:r>
            <a:r>
              <a:rPr lang="cs-CZ" sz="1200" dirty="0" err="1" smtClean="0">
                <a:hlinkClick r:id="rId2"/>
              </a:rPr>
              <a:t>iact</a:t>
            </a:r>
            <a:r>
              <a:rPr lang="cs-CZ" sz="1200" dirty="0" smtClean="0">
                <a:hlinkClick r:id="rId2"/>
              </a:rPr>
              <a:t>=</a:t>
            </a:r>
            <a:r>
              <a:rPr lang="cs-CZ" sz="1200" dirty="0" err="1" smtClean="0">
                <a:hlinkClick r:id="rId2"/>
              </a:rPr>
              <a:t>hc</a:t>
            </a:r>
            <a:r>
              <a:rPr lang="cs-CZ" sz="1200" dirty="0" smtClean="0">
                <a:hlinkClick r:id="rId2"/>
              </a:rPr>
              <a:t>&amp;</a:t>
            </a:r>
            <a:r>
              <a:rPr lang="cs-CZ" sz="1200" dirty="0" err="1" smtClean="0">
                <a:hlinkClick r:id="rId2"/>
              </a:rPr>
              <a:t>vpx</a:t>
            </a:r>
            <a:r>
              <a:rPr lang="cs-CZ" sz="1200" dirty="0" smtClean="0">
                <a:hlinkClick r:id="rId2"/>
              </a:rPr>
              <a:t>=487&amp;</a:t>
            </a:r>
            <a:r>
              <a:rPr lang="cs-CZ" sz="1200" dirty="0" err="1" smtClean="0">
                <a:hlinkClick r:id="rId2"/>
              </a:rPr>
              <a:t>vpy</a:t>
            </a:r>
            <a:r>
              <a:rPr lang="cs-CZ" sz="1200" dirty="0" smtClean="0">
                <a:hlinkClick r:id="rId2"/>
              </a:rPr>
              <a:t>=4&amp;dur=1639&amp;</a:t>
            </a:r>
            <a:r>
              <a:rPr lang="cs-CZ" sz="1200" dirty="0" err="1" smtClean="0">
                <a:hlinkClick r:id="rId2"/>
              </a:rPr>
              <a:t>hovh</a:t>
            </a:r>
            <a:r>
              <a:rPr lang="cs-CZ" sz="1200" dirty="0" smtClean="0">
                <a:hlinkClick r:id="rId2"/>
              </a:rPr>
              <a:t>=194&amp;</a:t>
            </a:r>
            <a:r>
              <a:rPr lang="cs-CZ" sz="1200" dirty="0" err="1" smtClean="0">
                <a:hlinkClick r:id="rId2"/>
              </a:rPr>
              <a:t>hovw</a:t>
            </a:r>
            <a:r>
              <a:rPr lang="cs-CZ" sz="1200" dirty="0" smtClean="0">
                <a:hlinkClick r:id="rId2"/>
              </a:rPr>
              <a:t>=259&amp;</a:t>
            </a:r>
            <a:r>
              <a:rPr lang="cs-CZ" sz="1200" dirty="0" err="1" smtClean="0">
                <a:hlinkClick r:id="rId2"/>
              </a:rPr>
              <a:t>tx</a:t>
            </a:r>
            <a:r>
              <a:rPr lang="cs-CZ" sz="1200" dirty="0" smtClean="0">
                <a:hlinkClick r:id="rId2"/>
              </a:rPr>
              <a:t>=158&amp;ty=154&amp;</a:t>
            </a:r>
            <a:r>
              <a:rPr lang="cs-CZ" sz="1200" dirty="0" err="1" smtClean="0">
                <a:hlinkClick r:id="rId2"/>
              </a:rPr>
              <a:t>sig</a:t>
            </a:r>
            <a:r>
              <a:rPr lang="cs-CZ" sz="1200" dirty="0" smtClean="0">
                <a:hlinkClick r:id="rId2"/>
              </a:rPr>
              <a:t>=114654242521839938474&amp;</a:t>
            </a:r>
            <a:r>
              <a:rPr lang="cs-CZ" sz="1200" dirty="0" err="1" smtClean="0">
                <a:hlinkClick r:id="rId2"/>
              </a:rPr>
              <a:t>page</a:t>
            </a:r>
            <a:r>
              <a:rPr lang="cs-CZ" sz="1200" dirty="0" smtClean="0">
                <a:hlinkClick r:id="rId2"/>
              </a:rPr>
              <a:t>=20&amp;</a:t>
            </a:r>
            <a:r>
              <a:rPr lang="cs-CZ" sz="1200" dirty="0" err="1" smtClean="0">
                <a:hlinkClick r:id="rId2"/>
              </a:rPr>
              <a:t>tbnh</a:t>
            </a:r>
            <a:r>
              <a:rPr lang="cs-CZ" sz="1200" dirty="0" smtClean="0">
                <a:hlinkClick r:id="rId2"/>
              </a:rPr>
              <a:t>=132&amp;</a:t>
            </a:r>
            <a:r>
              <a:rPr lang="cs-CZ" sz="1200" dirty="0" err="1" smtClean="0">
                <a:hlinkClick r:id="rId2"/>
              </a:rPr>
              <a:t>tbnw</a:t>
            </a:r>
            <a:r>
              <a:rPr lang="cs-CZ" sz="1200" dirty="0" smtClean="0">
                <a:hlinkClick r:id="rId2"/>
              </a:rPr>
              <a:t>=205&amp;</a:t>
            </a:r>
            <a:r>
              <a:rPr lang="cs-CZ" sz="1200" dirty="0" err="1" smtClean="0">
                <a:hlinkClick r:id="rId2"/>
              </a:rPr>
              <a:t>ndsp</a:t>
            </a:r>
            <a:r>
              <a:rPr lang="cs-CZ" sz="1200" dirty="0" smtClean="0">
                <a:hlinkClick r:id="rId2"/>
              </a:rPr>
              <a:t>=18&amp;</a:t>
            </a:r>
            <a:r>
              <a:rPr lang="cs-CZ" sz="1200" dirty="0" err="1" smtClean="0">
                <a:hlinkClick r:id="rId2"/>
              </a:rPr>
              <a:t>ved</a:t>
            </a:r>
            <a:r>
              <a:rPr lang="cs-CZ" sz="1200" dirty="0" smtClean="0">
                <a:hlinkClick r:id="rId2"/>
              </a:rPr>
              <a:t>=1t:429,r:76,s:300,i:232</a:t>
            </a:r>
          </a:p>
          <a:p>
            <a:r>
              <a:rPr lang="cs-CZ" sz="1200" dirty="0" smtClean="0">
                <a:hlinkClick r:id="rId2"/>
              </a:rPr>
              <a:t>http://upload.wikimedia.org/wikipedia/commons/thumb/9/90/NovaSlunecniSoustava.jpg/640px-NovaSlunecniSoustava.jpg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=KecSMwprpFqU5M:&amp;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aldebaran.cz</a:t>
            </a:r>
            <a:r>
              <a:rPr lang="cs-CZ" sz="1200" dirty="0" smtClean="0"/>
              <a:t>/astrofyzika/</a:t>
            </a:r>
            <a:r>
              <a:rPr lang="cs-CZ" sz="1200" dirty="0" err="1" smtClean="0"/>
              <a:t>sunsystem</a:t>
            </a:r>
            <a:r>
              <a:rPr lang="cs-CZ" sz="1200" dirty="0" smtClean="0"/>
              <a:t>/index.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aIQJPapFtJR</a:t>
            </a:r>
            <a:r>
              <a:rPr lang="cs-CZ" sz="1200" dirty="0" smtClean="0"/>
              <a:t>-</a:t>
            </a:r>
            <a:r>
              <a:rPr lang="cs-CZ" sz="1200" dirty="0" err="1" smtClean="0"/>
              <a:t>aM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aldebaran.cz</a:t>
            </a:r>
            <a:r>
              <a:rPr lang="cs-CZ" sz="1200" dirty="0" smtClean="0"/>
              <a:t>/astrofyzika/</a:t>
            </a:r>
            <a:r>
              <a:rPr lang="cs-CZ" sz="1200" dirty="0" err="1" smtClean="0"/>
              <a:t>sunsystem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slun</a:t>
            </a:r>
            <a:r>
              <a:rPr lang="cs-CZ" sz="1200" dirty="0" smtClean="0"/>
              <a:t>_sou/</a:t>
            </a:r>
            <a:r>
              <a:rPr lang="cs-CZ" sz="1200" dirty="0" err="1" smtClean="0"/>
              <a:t>terplnt.jpg</a:t>
            </a:r>
            <a:r>
              <a:rPr lang="cs-CZ" sz="1200" dirty="0" smtClean="0"/>
              <a:t>&amp;w=800&amp;h=276&amp;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=xDLQUKH2KoqItQbbkYGwBA&amp;zoom=1&amp;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=600&amp;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=149&amp;dur=8225&amp;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=132&amp;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=383&amp;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=204&amp;ty=88&amp;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=104&amp;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=244&amp;start=0&amp;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=17&amp;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=1t:429,r:3,s:0,i:94</a:t>
            </a:r>
          </a:p>
          <a:p>
            <a:r>
              <a:rPr lang="cs-CZ" sz="1200" dirty="0" smtClean="0">
                <a:hlinkClick r:id="rId3"/>
              </a:rPr>
              <a:t>http://upload.wikimedia.org/wikipedia/commons/thumb/9/93/MESSENGER_first_photo_of_unseen_side_of_mercury.jpg/600px-MESSENGER_first_photo_of_unseen_side_of_mercury.jpg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http://upload.wikimedia.org/wikipedia/commons/thumb/8/85/Venus_globe.jpg/480px-Venus_globe.jpg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http://upload.wikimedia.org/wikipedia/commons/thumb/0/0e/Nasa_earth.jpg/640px-Nasa_earth.jpg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http://cs.wikipedia.org/wiki/Soubor:Mars_Hubble.jpg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sXaWNU</a:t>
            </a:r>
            <a:r>
              <a:rPr lang="cs-CZ" sz="1200" dirty="0" smtClean="0"/>
              <a:t>-</a:t>
            </a:r>
            <a:r>
              <a:rPr lang="cs-CZ" sz="1200" dirty="0" err="1" smtClean="0"/>
              <a:t>IvdTUHM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astrophys</a:t>
            </a:r>
            <a:r>
              <a:rPr lang="cs-CZ" sz="1200" dirty="0" smtClean="0"/>
              <a:t>-</a:t>
            </a:r>
            <a:r>
              <a:rPr lang="cs-CZ" sz="1200" dirty="0" err="1" smtClean="0"/>
              <a:t>assist.com</a:t>
            </a:r>
            <a:r>
              <a:rPr lang="cs-CZ" sz="1200" dirty="0" smtClean="0"/>
              <a:t>/</a:t>
            </a:r>
            <a:r>
              <a:rPr lang="cs-CZ" sz="1200" dirty="0" err="1" smtClean="0"/>
              <a:t>educate</a:t>
            </a:r>
            <a:r>
              <a:rPr lang="cs-CZ" sz="1200" dirty="0" smtClean="0"/>
              <a:t>/robot/page11.htm&amp;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=I817fY2N0zMHDM&amp;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astrophys</a:t>
            </a:r>
            <a:r>
              <a:rPr lang="cs-CZ" sz="1200" dirty="0" smtClean="0"/>
              <a:t>-</a:t>
            </a:r>
            <a:r>
              <a:rPr lang="cs-CZ" sz="1200" dirty="0" err="1" smtClean="0"/>
              <a:t>assist.com</a:t>
            </a:r>
            <a:r>
              <a:rPr lang="cs-CZ" sz="1200" dirty="0" smtClean="0"/>
              <a:t>/</a:t>
            </a:r>
            <a:r>
              <a:rPr lang="cs-CZ" sz="1200" dirty="0" err="1" smtClean="0"/>
              <a:t>educate</a:t>
            </a:r>
            <a:r>
              <a:rPr lang="cs-CZ" sz="1200" dirty="0" smtClean="0"/>
              <a:t>/robot/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gas</a:t>
            </a:r>
            <a:r>
              <a:rPr lang="cs-CZ" sz="1200" dirty="0" smtClean="0"/>
              <a:t>-</a:t>
            </a:r>
            <a:r>
              <a:rPr lang="cs-CZ" sz="1200" dirty="0" err="1" smtClean="0"/>
              <a:t>giants.jpg</a:t>
            </a:r>
            <a:r>
              <a:rPr lang="cs-CZ" sz="1200" dirty="0" smtClean="0"/>
              <a:t>&amp;w=439&amp;h=387&amp;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ojbQUO</a:t>
            </a:r>
            <a:r>
              <a:rPr lang="cs-CZ" sz="1200" dirty="0" smtClean="0"/>
              <a:t>_eL4SSswaVkoC4Cw&amp;zoom=1&amp;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&amp;dur=321&amp;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=158&amp;start=0&amp;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=16&amp;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=1t:429,r:6,s:0,i:103&amp;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=55&amp;ty=78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zSethjWwHJxIjM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=http://e-</a:t>
            </a:r>
            <a:r>
              <a:rPr lang="cs-CZ" sz="1200" dirty="0" err="1" smtClean="0"/>
              <a:t>space.sweb.cz</a:t>
            </a:r>
            <a:r>
              <a:rPr lang="cs-CZ" sz="1200" dirty="0" smtClean="0"/>
              <a:t>/planety/jupiter.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=9zybWPA2aqT39M&amp;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=http://e-</a:t>
            </a:r>
            <a:r>
              <a:rPr lang="cs-CZ" sz="1200" dirty="0" err="1" smtClean="0"/>
              <a:t>space.sweb.cz</a:t>
            </a:r>
            <a:r>
              <a:rPr lang="cs-CZ" sz="1200" dirty="0" smtClean="0"/>
              <a:t>/</a:t>
            </a:r>
            <a:r>
              <a:rPr lang="cs-CZ" sz="1200" dirty="0" err="1" smtClean="0"/>
              <a:t>obrazky</a:t>
            </a:r>
            <a:r>
              <a:rPr lang="cs-CZ" sz="1200" dirty="0" smtClean="0"/>
              <a:t>/planety/jupiter/jupiter.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&amp;w=638&amp;h=499&amp;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=5zfQUMmbIcjbtAbtx4DoDQ&amp;zoom=1&amp;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=527&amp;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=166&amp;dur=748&amp;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=198&amp;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=254&amp;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=159&amp;ty=128&amp;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=150&amp;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=217&amp;start=0&amp;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=1t:429,r:3,s:0,i:121</a:t>
            </a:r>
          </a:p>
          <a:p>
            <a:r>
              <a:rPr lang="cs-CZ" sz="1200" dirty="0" smtClean="0">
                <a:hlinkClick r:id="rId7"/>
              </a:rPr>
              <a:t>http://cs.wikipedia.org/wiki/Soubor:Saturn_(planet)_large.jpg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http://cs.wikipedia.org/wiki/Soubor:Uranus.jpg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357188"/>
            <a:ext cx="8429625" cy="6072187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>
                <a:hlinkClick r:id="rId2"/>
              </a:rPr>
              <a:t>http://cs.wikipedia.org/wiki/Soubor:Neptune_Full_Disk_View_-_GPN-2000-000443.jpg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http://cs.wikipedia.org/wiki/Soubor:Pluto-map-hs-2010-06-c180.jpg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?start=109&amp;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=tqJn1DAGphpGaM:&amp;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puzzleshop.cz</a:t>
            </a:r>
            <a:r>
              <a:rPr lang="cs-CZ" sz="1200" dirty="0" smtClean="0"/>
              <a:t>/d-2948-puzzle-1000-</a:t>
            </a:r>
            <a:r>
              <a:rPr lang="cs-CZ" sz="1200" dirty="0" err="1" smtClean="0"/>
              <a:t>vesmir</a:t>
            </a:r>
            <a:r>
              <a:rPr lang="cs-CZ" sz="1200" dirty="0" smtClean="0"/>
              <a:t>-</a:t>
            </a:r>
            <a:r>
              <a:rPr lang="cs-CZ" sz="1200" dirty="0" err="1" smtClean="0"/>
              <a:t>slunecni</a:t>
            </a:r>
            <a:r>
              <a:rPr lang="cs-CZ" sz="1200" dirty="0" smtClean="0"/>
              <a:t>-soustava-neon-sviti-ve-</a:t>
            </a:r>
            <a:r>
              <a:rPr lang="cs-CZ" sz="1200" dirty="0" err="1" smtClean="0"/>
              <a:t>tme</a:t>
            </a:r>
            <a:r>
              <a:rPr lang="cs-CZ" sz="1200" dirty="0" smtClean="0"/>
              <a:t>-</a:t>
            </a:r>
            <a:r>
              <a:rPr lang="cs-CZ" sz="1200" dirty="0" err="1" smtClean="0"/>
              <a:t>educa.html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=C_-</a:t>
            </a:r>
            <a:r>
              <a:rPr lang="cs-CZ" sz="1200" dirty="0" err="1" smtClean="0"/>
              <a:t>yL</a:t>
            </a:r>
            <a:r>
              <a:rPr lang="cs-CZ" sz="1200" dirty="0" smtClean="0"/>
              <a:t>_</a:t>
            </a:r>
            <a:r>
              <a:rPr lang="cs-CZ" sz="1200" dirty="0" err="1" smtClean="0"/>
              <a:t>JfzEeGyM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puzzleshop.cz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/katalog/14461.jpg&amp;w=600&amp;h=420&amp;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=8D7QUJ7YNIqMswa2g4CADQ&amp;zoom=1&amp;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=715&amp;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=320&amp;dur=1636&amp;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=188&amp;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=268&amp;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=112&amp;ty=158&amp;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=7&amp;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=143&amp;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=212&amp;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=18&amp;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=1t:429,r:26,s:</a:t>
            </a:r>
            <a:r>
              <a:rPr lang="cs-CZ" sz="1200" dirty="0" smtClean="0">
                <a:hlinkClick r:id="rId4"/>
              </a:rPr>
              <a:t>100,i:82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=-t4XIc3LiyqqHM:&amp;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digiweb.ihned.cz/c6-10053280-23002410-i00000_d-kolik-planet-je-vlastne-v-nasi-slunecni-soustave&amp;docid=w9JetHEyJVHIBM&amp;imgurl=http://tech.ihned.cz/attachment.php/13939400/bU4IcsfLRmJahDdliw9rp0Tn1GWN3uOk/planets.jpg&amp;w=500&amp;h=304&amp;ei=bz_QUKieDYq0tAbIv4HYCg&amp;zoom=1&amp;iact=hc&amp;vpx=695&amp;vpy=316&amp;dur=3064&amp;hovh=175&amp;hovw=288&amp;tx=116&amp;ty=133&amp;sig=114654242521839938474&amp;page=1&amp;tbnh=140&amp;tbnw=225&amp;start=0&amp;ndsp=15&amp;</a:t>
            </a:r>
            <a:r>
              <a:rPr lang="cs-CZ" sz="1200" dirty="0" smtClean="0">
                <a:hlinkClick r:id="rId5" action="ppaction://hlinkfile"/>
              </a:rPr>
              <a:t>ved=1t:429,r:14,s:0,i:127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Nd</a:t>
            </a:r>
            <a:r>
              <a:rPr lang="cs-CZ" sz="1200" dirty="0" smtClean="0"/>
              <a:t>_9dCiYaa-</a:t>
            </a:r>
            <a:r>
              <a:rPr lang="cs-CZ" sz="1200" dirty="0" err="1" smtClean="0"/>
              <a:t>InM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=http://vt2004.astro.cz/teorie/D1/&amp;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=6tQAUvIqM3Qq2M&amp;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=http://vt2004.astro.cz/teorie/D1/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/vt2004-if9-fig3.jpg&amp;w=789&amp;h=584&amp;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=SUDQUMqmH4nAtAbpyYGwAw&amp;zoom=1&amp;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=722&amp;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=230&amp;dur=1450&amp;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=261&amp;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=179&amp;ty=108&amp;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=181&amp;start=0&amp;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=24&amp;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=1t:429,r:23,s:0,i:159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=aevlu2eKgipo8M:&amp;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=http://21stoleti.cz/blog/2009/09/23/</a:t>
            </a:r>
            <a:r>
              <a:rPr lang="cs-CZ" sz="1200" dirty="0" err="1" smtClean="0"/>
              <a:t>proc</a:t>
            </a:r>
            <a:r>
              <a:rPr lang="cs-CZ" sz="1200" dirty="0" smtClean="0"/>
              <a:t>-je-mars-rudou-planetou/&amp;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=0dVx6-MHtET2fM&amp;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=http://21stoleti.cz/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/1253690747.jpg&amp;w=540&amp;h=500&amp;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=k0DQUIW2GYjtsgbXq4HQAQ&amp;zoom=1&amp;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=308&amp;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=120&amp;dur=5675&amp;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=216&amp;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=233&amp;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=80&amp;ty=156&amp;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=147&amp;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=140&amp;start=0&amp;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=17&amp;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=1t:429,r:2,s:0,i:91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=4LFxozfJHou5UM:&amp;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astrolexikon.webnode.cz/astrologicky-slovnik/j/&amp;docid=dLHh6n9Gr69EsM&amp;imgurl=http://files.astrolexikon.webnode.cz/200000057-c8a7ec9a17/Jupiter.JPG&amp;w=380&amp;h=389&amp;ei=00DQUJu6LIfJsgamloDgBA&amp;zoom=1&amp;iact=rc&amp;dur=382&amp;sig=114654242521839938474&amp;page=3&amp;tbnh=134&amp;tbnw=128&amp;start=40&amp;ndsp=20&amp;ved=1t:429,r:59,s:0,i:267&amp;tx=92&amp;ty=71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aVnIvdyXI</a:t>
            </a:r>
            <a:r>
              <a:rPr lang="cs-CZ" sz="1200" dirty="0" smtClean="0"/>
              <a:t>-</a:t>
            </a:r>
            <a:r>
              <a:rPr lang="cs-CZ" sz="1200" dirty="0" err="1" smtClean="0"/>
              <a:t>dflM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=http://planety.astro.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saturn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=XyPqgAtBQ6f8RM&amp;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=http://planety.astro.</a:t>
            </a:r>
            <a:r>
              <a:rPr lang="cs-CZ" sz="1200" dirty="0" err="1" smtClean="0"/>
              <a:t>cz</a:t>
            </a:r>
            <a:r>
              <a:rPr lang="cs-CZ" sz="1200" dirty="0" smtClean="0"/>
              <a:t>/obr/planety/</a:t>
            </a:r>
            <a:r>
              <a:rPr lang="cs-CZ" sz="1200" dirty="0" err="1" smtClean="0"/>
              <a:t>saturn</a:t>
            </a:r>
            <a:r>
              <a:rPr lang="cs-CZ" sz="1200" dirty="0" smtClean="0"/>
              <a:t>/saturn2_</a:t>
            </a:r>
            <a:r>
              <a:rPr lang="cs-CZ" sz="1200" dirty="0" err="1" smtClean="0"/>
              <a:t>full.jpg</a:t>
            </a:r>
            <a:r>
              <a:rPr lang="cs-CZ" sz="1200" dirty="0" smtClean="0"/>
              <a:t>&amp;w=617&amp;h=480&amp;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aEHQUJDFAojmswa</a:t>
            </a:r>
            <a:r>
              <a:rPr lang="cs-CZ" sz="1200" dirty="0" smtClean="0"/>
              <a:t>-8YHgDA&amp;zoom=1&amp;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=56&amp;dur=2284&amp;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=198&amp;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=170&amp;ty=135&amp;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=158&amp;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=197&amp;start=0&amp;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=13&amp;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=1t:429,r:0,s:0,i:112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357188"/>
            <a:ext cx="8429625" cy="6215062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=uh5QUxK2cyKK2M:&amp;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planetary.cz</a:t>
            </a:r>
            <a:r>
              <a:rPr lang="cs-CZ" sz="1200" dirty="0" smtClean="0"/>
              <a:t>/2011/04/pluto-a-</a:t>
            </a:r>
            <a:r>
              <a:rPr lang="cs-CZ" sz="1200" dirty="0" err="1" smtClean="0"/>
              <a:t>zmeny</a:t>
            </a:r>
            <a:r>
              <a:rPr lang="cs-CZ" sz="1200" dirty="0" smtClean="0"/>
              <a:t>-v-jeho-</a:t>
            </a:r>
            <a:r>
              <a:rPr lang="cs-CZ" sz="1200" dirty="0" err="1" smtClean="0"/>
              <a:t>atmosfere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=_-trP5KMR8RAnM&amp;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planetary.cz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/01-Pluto_</a:t>
            </a:r>
            <a:r>
              <a:rPr lang="cs-CZ" sz="1200" dirty="0" err="1" smtClean="0"/>
              <a:t>atmos</a:t>
            </a:r>
            <a:r>
              <a:rPr lang="cs-CZ" sz="1200" dirty="0" smtClean="0"/>
              <a:t>_</a:t>
            </a:r>
            <a:r>
              <a:rPr lang="cs-CZ" sz="1200" dirty="0" err="1" smtClean="0"/>
              <a:t>hiresbig.jpg</a:t>
            </a:r>
            <a:r>
              <a:rPr lang="cs-CZ" sz="1200" dirty="0" smtClean="0"/>
              <a:t>&amp;w=3392&amp;h=2392&amp;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pEHQUN</a:t>
            </a:r>
            <a:r>
              <a:rPr lang="cs-CZ" sz="1200" dirty="0" smtClean="0"/>
              <a:t>-3J86Gswanw4HgBw&amp;zoom=1&amp;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=439&amp;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=167&amp;dur=149&amp;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=188&amp;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=267&amp;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=94&amp;ty=105&amp;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=141&amp;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=235&amp;start=0&amp;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=1t:429,r:2,</a:t>
            </a:r>
            <a:r>
              <a:rPr lang="cs-CZ" sz="1200" dirty="0" smtClean="0">
                <a:hlinkClick r:id="rId2"/>
              </a:rPr>
              <a:t>s:0,i:157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=1M7l-f_</a:t>
            </a:r>
            <a:r>
              <a:rPr lang="cs-CZ" sz="1200" dirty="0" err="1" smtClean="0"/>
              <a:t>ZFk</a:t>
            </a:r>
            <a:r>
              <a:rPr lang="cs-CZ" sz="1200" dirty="0" smtClean="0"/>
              <a:t>_</a:t>
            </a:r>
            <a:r>
              <a:rPr lang="cs-CZ" sz="1200" dirty="0" err="1" smtClean="0"/>
              <a:t>ZoM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halloween-cat.deviantart.com/art/Sad-Smiley-105407163&amp;docid=Gbhgl4yOA6D3AM&amp;imgurl=http://th01.deviantart.net/fs45/PRE/i/2009/088/d/5/Sad_Smiley_by_Halloween_CAT.png&amp;w=894&amp;h=894&amp;ei=CkLQUNfLDcXotQaL-YCgBw&amp;zoom=1&amp;iact=hc&amp;vpx=759&amp;vpy=265&amp;dur=1734&amp;hovh=224&amp;hovw=224&amp;tx=143&amp;ty=166&amp;sig=114654242521839938474&amp;page=1&amp;tbnh=144&amp;tbnw=144&amp;start=0&amp;ndsp=19&amp;ved=1t:429,r</a:t>
            </a:r>
            <a:r>
              <a:rPr lang="cs-CZ" sz="1200" dirty="0" smtClean="0">
                <a:hlinkClick r:id="rId3" action="ppaction://hlinkfile"/>
              </a:rPr>
              <a:t>:12,s:0,i:121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http://th01.deviantart.net/fs45/PRE/i/2009/088/d/5/Sad_Smiley_by_Halloween_CAT.png">
            <a:hlinkClick r:id="" action="ppaction://hlinkshowjump?jump=lastslideviewed" highlightClick="1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785794"/>
            <a:ext cx="4848222" cy="4848223"/>
          </a:xfrm>
          <a:prstGeom prst="rect">
            <a:avLst/>
          </a:prstGeom>
          <a:noFill/>
        </p:spPr>
      </p:pic>
      <p:sp>
        <p:nvSpPr>
          <p:cNvPr id="3" name="TextovéPole 2">
            <a:hlinkClick r:id="" action="ppaction://hlinkshowjump?jump=lastslideviewed" highlightClick="1"/>
          </p:cNvPr>
          <p:cNvSpPr txBox="1"/>
          <p:nvPr/>
        </p:nvSpPr>
        <p:spPr>
          <a:xfrm>
            <a:off x="6072198" y="3429000"/>
            <a:ext cx="24540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Špatně !!!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454</TotalTime>
  <Words>560</Words>
  <Application>Microsoft Office PowerPoint</Application>
  <PresentationFormat>Předvádění na obrazovce (4:3)</PresentationFormat>
  <Paragraphs>94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Snímek 1</vt:lpstr>
      <vt:lpstr>SLUNEČNÍ SOUSTAVA</vt:lpstr>
      <vt:lpstr>Snímek 3</vt:lpstr>
      <vt:lpstr>Snímek 4</vt:lpstr>
      <vt:lpstr>Snímek 5</vt:lpstr>
      <vt:lpstr>MERKUR</vt:lpstr>
      <vt:lpstr>VENUŠE</vt:lpstr>
      <vt:lpstr>ZEMĚ</vt:lpstr>
      <vt:lpstr>MARS</vt:lpstr>
      <vt:lpstr>Snímek 10</vt:lpstr>
      <vt:lpstr>JUPITER</vt:lpstr>
      <vt:lpstr>SATURN</vt:lpstr>
      <vt:lpstr>URAN</vt:lpstr>
      <vt:lpstr>NEPTUN</vt:lpstr>
      <vt:lpstr>PLUTO</vt:lpstr>
      <vt:lpstr>OTÁZKY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2</cp:revision>
  <dcterms:created xsi:type="dcterms:W3CDTF">2012-10-31T11:03:45Z</dcterms:created>
  <dcterms:modified xsi:type="dcterms:W3CDTF">2013-01-21T20:32:56Z</dcterms:modified>
</cp:coreProperties>
</file>