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D8471-1992-4BEF-B63D-C7A4855A4836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3A9490-49CB-4F47-9DCE-6DA4F65651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6668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053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A9490-49CB-4F47-9DCE-6DA4F65651C9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111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A9490-49CB-4F47-9DCE-6DA4F65651C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0138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A9490-49CB-4F47-9DCE-6DA4F65651C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9105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A9490-49CB-4F47-9DCE-6DA4F65651C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0211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3CA86A25-3FC9-47BB-ACFA-64AD0AC9A28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AA721-283B-4FB1-8AB4-FE00E9BB7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3088" y="549275"/>
            <a:ext cx="5399087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>
            <a:spLocks/>
          </p:cNvSpPr>
          <p:nvPr/>
        </p:nvSpPr>
        <p:spPr>
          <a:xfrm>
            <a:off x="2170113" y="1989138"/>
            <a:ext cx="4803775" cy="4140200"/>
          </a:xfrm>
          <a:prstGeom prst="roundRect">
            <a:avLst/>
          </a:prstGeom>
          <a:solidFill>
            <a:srgbClr val="F8DE9E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 školy: Soukromá základní škola Adélka, o.p.s.</a:t>
            </a:r>
            <a:endParaRPr lang="cs-CZ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Autor: Martin Anderle </a:t>
            </a:r>
            <a:endParaRPr lang="cs-CZ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VY_32_INOVACE_35_</a:t>
            </a:r>
            <a:endParaRPr lang="cs-CZ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Téma: </a:t>
            </a:r>
            <a:r>
              <a:rPr lang="cs-CZ" sz="120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Archimedův zákon</a:t>
            </a:r>
            <a:endParaRPr lang="cs-CZ" sz="1200" dirty="0" smtClean="0">
              <a:solidFill>
                <a:srgbClr val="000000"/>
              </a:solidFill>
              <a:latin typeface="Arial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Číslo </a:t>
            </a: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projektu: CZ.1.07/1.4.00/21.3045</a:t>
            </a:r>
            <a:endParaRPr lang="cs-CZ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Anotace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: </a:t>
            </a:r>
            <a:r>
              <a:rPr lang="cs-CZ" sz="11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příklady </a:t>
            </a:r>
            <a:endParaRPr lang="cs-CZ" sz="105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endParaRPr lang="cs-CZ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cs-CZ" sz="1100" dirty="0">
                <a:solidFill>
                  <a:prstClr val="black"/>
                </a:solidFill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15264673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ARCHIMÉDŮV ZÁKON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201682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</a:t>
            </a:r>
            <a:r>
              <a:rPr lang="cs-CZ" dirty="0"/>
              <a:t>LOH</a:t>
            </a:r>
            <a:r>
              <a:rPr lang="cs-CZ" dirty="0" smtClean="0"/>
              <a:t>A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Máme kvádrovou loď (prám) o rozměrech 3x2x0,5 m s váhou 40 kg. Jak těžké unese </a:t>
            </a:r>
            <a:r>
              <a:rPr lang="cs-CZ" dirty="0" smtClean="0"/>
              <a:t>auto, </a:t>
            </a:r>
            <a:r>
              <a:rPr lang="cs-CZ" dirty="0" smtClean="0"/>
              <a:t>je-li celá ponořená a plave </a:t>
            </a:r>
            <a:r>
              <a:rPr lang="cs-CZ" dirty="0" smtClean="0"/>
              <a:t>                  na </a:t>
            </a:r>
            <a:r>
              <a:rPr lang="cs-CZ" dirty="0" smtClean="0"/>
              <a:t>řece.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864537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Trosečníci si udělali vor </a:t>
            </a:r>
            <a:r>
              <a:rPr lang="cs-CZ" dirty="0" smtClean="0"/>
              <a:t>                   o </a:t>
            </a:r>
            <a:r>
              <a:rPr lang="cs-CZ" dirty="0" smtClean="0"/>
              <a:t>rozměrech 3x3x0,1 m, který váží 35 kg. Kolik unese  trosečníků, když každý váží 80 kg?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366963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Ú 1: Unese auto o váze 2960 kg.</a:t>
            </a:r>
          </a:p>
          <a:p>
            <a:pPr marL="0" indent="0">
              <a:buNone/>
            </a:pPr>
            <a:r>
              <a:rPr lang="cs-CZ" dirty="0" smtClean="0"/>
              <a:t>Ú 2: Vor unese 10 trosečníků.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3448298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TC101859865[[fn=Pořádek]]</Template>
  <TotalTime>297</TotalTime>
  <Words>111</Words>
  <Application>Microsoft Office PowerPoint</Application>
  <PresentationFormat>Předvádění na obrazovce (4:3)</PresentationFormat>
  <Paragraphs>21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Kilter</vt:lpstr>
      <vt:lpstr>Snímek 1</vt:lpstr>
      <vt:lpstr>ARCHIMÉDŮV ZÁKON </vt:lpstr>
      <vt:lpstr>ÚLOHA 1</vt:lpstr>
      <vt:lpstr>ÚLOHA 2</vt:lpstr>
      <vt:lpstr>ŘEŠENÍ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dovolená</dc:creator>
  <cp:lastModifiedBy>Dum</cp:lastModifiedBy>
  <cp:revision>8</cp:revision>
  <dcterms:created xsi:type="dcterms:W3CDTF">2013-01-27T11:55:42Z</dcterms:created>
  <dcterms:modified xsi:type="dcterms:W3CDTF">2013-01-29T18:19:36Z</dcterms:modified>
</cp:coreProperties>
</file>