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257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8" r:id="rId19"/>
    <p:sldId id="279" r:id="rId20"/>
    <p:sldId id="286" r:id="rId21"/>
    <p:sldId id="287" r:id="rId22"/>
    <p:sldId id="288" r:id="rId23"/>
    <p:sldId id="289" r:id="rId24"/>
    <p:sldId id="280" r:id="rId25"/>
    <p:sldId id="282" r:id="rId26"/>
    <p:sldId id="283" r:id="rId27"/>
    <p:sldId id="285" r:id="rId28"/>
    <p:sldId id="290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9A499-9BF6-4E6E-A455-FF233F06A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4F4DF-C0C4-4776-AEE1-758D6F8248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lovy_Vary_Region_CoA_CZ.svg" TargetMode="External"/><Relationship Id="rId7" Type="http://schemas.openxmlformats.org/officeDocument/2006/relationships/hyperlink" Target=",i:19" TargetMode="External"/><Relationship Id="rId2" Type="http://schemas.openxmlformats.org/officeDocument/2006/relationships/hyperlink" Target="http://upload.wikimedia.org/wikipedia/commons/thumb/0/0b/Flag_of_Karlovy_Vary_Region.svg/640px-Flag_of_Karlovy_Vary_Region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114654242521839938474&amp;sqi=2&amp;page=5&amp;tbnh=142&amp;tbnw=222&amp;ndsp=26&amp;ved=1t:429,r:82,s:0,i:190" TargetMode="External"/><Relationship Id="rId5" Type="http://schemas.openxmlformats.org/officeDocument/2006/relationships/hyperlink" Target="http://upload.wikimedia.org/wikipedia/commons/thumb/0/0a/2007-KarlovyVary-143s.jpg/640px-2007-KarlovyVary-143s.jpg" TargetMode="External"/><Relationship Id="rId4" Type="http://schemas.openxmlformats.org/officeDocument/2006/relationships/hyperlink" Target="http://cs.wikipedia.org/wiki/Soubor:2004_Karlovarsky_kraj.PN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0,i:68&amp;tx=71&amp;ty=72" TargetMode="External"/><Relationship Id="rId7" Type="http://schemas.openxmlformats.org/officeDocument/2006/relationships/hyperlink" Target=",r:6,s:0,i:152" TargetMode="External"/><Relationship Id="rId2" Type="http://schemas.openxmlformats.org/officeDocument/2006/relationships/hyperlink" Target="tbnw=191&amp;start=0&amp;ndsp=15&amp;ved=1t:429,r:5,s:0,i:8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4/48/Franti%C5%A1kovy_L%C3%A1zn%C4%9B_2009-04-04.jpg/640px-Franti%C5%A1kovy_L%C3%A1zn%C4%9B_2009-04-04.jpg" TargetMode="External"/><Relationship Id="rId5" Type="http://schemas.openxmlformats.org/officeDocument/2006/relationships/hyperlink" Target="http://upload.wikimedia.org/wikipedia/commons/c/c0/Marienbad-Brunnen.jpg" TargetMode="External"/><Relationship Id="rId4" Type="http://schemas.openxmlformats.org/officeDocument/2006/relationships/hyperlink" Target="http://upload.wikimedia.org/wikipedia/commons/thumb/a/a1/KarlovyVaryHotSpring.jpg/360px-KarlovyVaryHotSpring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429,r:48,s:0,i:88" TargetMode="External"/><Relationship Id="rId2" Type="http://schemas.openxmlformats.org/officeDocument/2006/relationships/hyperlink" Target="vpx=565&amp;vpy=375&amp;hovh=181&amp;hovw=272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=1t:429,r:6,s:0,i:100" TargetMode="External"/><Relationship Id="rId4" Type="http://schemas.openxmlformats.org/officeDocument/2006/relationships/hyperlink" Target="&amp;tx=126&amp;ty=123&amp;sig=114654242521839938474&amp;page=1&amp;tbnh=133&amp;tbnw=186&amp;start=0&amp;ndsp=15&amp;ved=1t:429,r:1,s:0,i:71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&amp;hovh=194&amp;hovw=260&amp;tx=136&amp;ty=145&amp;sig=114654242521839938474&amp;sqi=2&amp;page=2&amp;tbnh=135&amp;tbnw=167&amp;ndsp=20&amp;ved=1t:429,r:33,s:0,i:43" TargetMode="External"/><Relationship Id="rId2" Type="http://schemas.openxmlformats.org/officeDocument/2006/relationships/hyperlink" Target=",s:0,i:17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file:///R:\70,s:0,i:154" TargetMode="External"/><Relationship Id="rId4" Type="http://schemas.openxmlformats.org/officeDocument/2006/relationships/hyperlink" Target="http://upload.wikimedia.org/wikipedia/commons/thumb/3/3d/Soos_Landscape_0B.JPG/640px-Soos_Landscape_0B.JP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materiálu: </a:t>
            </a:r>
            <a:r>
              <a:rPr lang="cs-CZ" i="1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smtClean="0">
                <a:latin typeface="Garamond" pitchFamily="18" charset="0"/>
              </a:rPr>
              <a:t>14_38_Prvouka_Karlovarský kraj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s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poměry Karlovarského  kraje.Slouží k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857496"/>
            <a:ext cx="7772400" cy="1470025"/>
          </a:xfrm>
        </p:spPr>
        <p:txBody>
          <a:bodyPr/>
          <a:lstStyle/>
          <a:p>
            <a:r>
              <a:rPr lang="cs-CZ" dirty="0" smtClean="0"/>
              <a:t>KARLOVARSKÝ KRAJ</a:t>
            </a:r>
            <a:endParaRPr lang="cs-CZ" dirty="0"/>
          </a:p>
        </p:txBody>
      </p:sp>
      <p:pic>
        <p:nvPicPr>
          <p:cNvPr id="34818" name="Picture 2" descr="http://upload.wikimedia.org/wikipedia/commons/thumb/0/0b/Flag_of_Karlovy_Vary_Region.svg/640px-Flag_of_Karlovy_Vary_Regio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428604"/>
            <a:ext cx="3429024" cy="2287803"/>
          </a:xfrm>
          <a:prstGeom prst="rect">
            <a:avLst/>
          </a:prstGeom>
          <a:noFill/>
        </p:spPr>
      </p:pic>
      <p:pic>
        <p:nvPicPr>
          <p:cNvPr id="34820" name="Picture 4" descr="Soubor:Karlovy Vary Region CoA CZ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4214818"/>
            <a:ext cx="1897394" cy="2286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2004 Karlovarsky kraj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571480"/>
            <a:ext cx="8081123" cy="5143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OSÍDLENÍ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Krajské město Karlovy Vary</a:t>
            </a:r>
            <a:endParaRPr lang="cs-CZ" dirty="0"/>
          </a:p>
        </p:txBody>
      </p:sp>
      <p:pic>
        <p:nvPicPr>
          <p:cNvPr id="17410" name="Picture 2" descr="http://upload.wikimedia.org/wikipedia/commons/thumb/0/0a/2007-KarlovyVary-143s.jpg/640px-2007-KarlovyVary-143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2571744"/>
            <a:ext cx="6145204" cy="3571900"/>
          </a:xfrm>
          <a:prstGeom prst="rect">
            <a:avLst/>
          </a:prstGeom>
          <a:noFill/>
        </p:spPr>
      </p:pic>
      <p:pic>
        <p:nvPicPr>
          <p:cNvPr id="17412" name="Picture 4" descr="Soubor:Karlovy Vary (znak)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571744"/>
            <a:ext cx="1258764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429684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Ostatní města – Cheb, Sokolov, Ostrov, Mariánské lázně</a:t>
            </a:r>
            <a:endParaRPr lang="cs-CZ" dirty="0"/>
          </a:p>
        </p:txBody>
      </p:sp>
      <p:pic>
        <p:nvPicPr>
          <p:cNvPr id="16386" name="Picture 2" descr="http://www.hotel-ubytovani.com/img/karlovarsk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643050"/>
            <a:ext cx="5850167" cy="42717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Krušné hory (Klínovec 1244m)</a:t>
            </a:r>
            <a:endParaRPr lang="cs-CZ" dirty="0"/>
          </a:p>
        </p:txBody>
      </p:sp>
      <p:pic>
        <p:nvPicPr>
          <p:cNvPr id="15362" name="Picture 2" descr="http://img3.rajce.idnes.cz/d0303/1/1608/1608491_f349dc370d87d5664662d33c9f96023d/images/008_IMG_3358_Klinovec_ze_Sum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928802"/>
            <a:ext cx="6438900" cy="4286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Český les, Slavkovský les</a:t>
            </a:r>
            <a:endParaRPr lang="cs-CZ" dirty="0"/>
          </a:p>
        </p:txBody>
      </p:sp>
      <p:pic>
        <p:nvPicPr>
          <p:cNvPr id="14338" name="Picture 2" descr="http://www.slavkovskyles.cz/obr/foto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571612"/>
            <a:ext cx="7304971" cy="33930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86808" cy="6000792"/>
          </a:xfrm>
        </p:spPr>
        <p:txBody>
          <a:bodyPr/>
          <a:lstStyle/>
          <a:p>
            <a:pPr algn="ctr">
              <a:buNone/>
            </a:pPr>
            <a:r>
              <a:rPr lang="cs-CZ" dirty="0" err="1" smtClean="0"/>
              <a:t>Doupovské</a:t>
            </a:r>
            <a:r>
              <a:rPr lang="cs-CZ" dirty="0" smtClean="0"/>
              <a:t> hory (Hradiště 935m)</a:t>
            </a:r>
            <a:endParaRPr lang="cs-CZ" dirty="0"/>
          </a:p>
        </p:txBody>
      </p:sp>
      <p:pic>
        <p:nvPicPr>
          <p:cNvPr id="13314" name="Picture 2" descr="http://www.krusnohorsky.cz/image/201001051323_Doup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428736"/>
            <a:ext cx="6892193" cy="44910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Ohře</a:t>
            </a:r>
            <a:endParaRPr lang="cs-CZ" dirty="0"/>
          </a:p>
        </p:txBody>
      </p:sp>
      <p:pic>
        <p:nvPicPr>
          <p:cNvPr id="12290" name="Picture 2" descr="http://www.muskareni.cz/img/img_fshr/443059_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2000240"/>
            <a:ext cx="6143668" cy="46077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Horské louky - pastevectví</a:t>
            </a:r>
            <a:endParaRPr lang="cs-CZ" dirty="0"/>
          </a:p>
        </p:txBody>
      </p:sp>
      <p:pic>
        <p:nvPicPr>
          <p:cNvPr id="11266" name="Picture 2" descr="http://www.balickyzazitku.cz/pool/foto_70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2357430"/>
            <a:ext cx="5333993" cy="40004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Těžba hnědého uhlí – Chebská a Sokolovská pánev</a:t>
            </a:r>
            <a:endParaRPr lang="cs-CZ" dirty="0"/>
          </a:p>
        </p:txBody>
      </p:sp>
      <p:pic>
        <p:nvPicPr>
          <p:cNvPr id="10242" name="Picture 2" descr="http://cestovani.kr-karlovarsky.cz/cz/pronavstevniky/Clovekmenitvarkraje/hornictvi/PublishingImages/lomJir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357430"/>
            <a:ext cx="5714998" cy="4286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00042"/>
            <a:ext cx="8358246" cy="642942"/>
          </a:xfrm>
        </p:spPr>
        <p:txBody>
          <a:bodyPr/>
          <a:lstStyle/>
          <a:p>
            <a:r>
              <a:rPr lang="cs-CZ" dirty="0" smtClean="0"/>
              <a:t>Tepelné elektrárny – Tisová, Vřesová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1071546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Naleziště kaolínů – Karlovy Vary – porcelán </a:t>
            </a:r>
          </a:p>
        </p:txBody>
      </p:sp>
      <p:sp>
        <p:nvSpPr>
          <p:cNvPr id="5" name="Obdélník 4"/>
          <p:cNvSpPr/>
          <p:nvPr/>
        </p:nvSpPr>
        <p:spPr>
          <a:xfrm>
            <a:off x="0" y="1643050"/>
            <a:ext cx="88582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Karlovy Vary – výroba porcelánu, skla, 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0" y="2214554"/>
            <a:ext cx="678654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     lázeňských oplatek, Becherovky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2786058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Dřevozpracující průmysl</a:t>
            </a:r>
          </a:p>
        </p:txBody>
      </p:sp>
      <p:sp>
        <p:nvSpPr>
          <p:cNvPr id="8" name="Obdélník 7"/>
          <p:cNvSpPr/>
          <p:nvPr/>
        </p:nvSpPr>
        <p:spPr>
          <a:xfrm>
            <a:off x="0" y="342900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Kraslice – výroba hudebních nástrojů AMATI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57158" y="428604"/>
            <a:ext cx="3400420" cy="642942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+mn-lt"/>
              </a:rPr>
              <a:t>Lázně – Karlovy Vary</a:t>
            </a:r>
            <a:endParaRPr lang="cs-CZ" sz="28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0100" y="5929330"/>
            <a:ext cx="4038600" cy="542916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Františkovy lázně</a:t>
            </a:r>
          </a:p>
          <a:p>
            <a:pPr algn="just"/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14876" y="500042"/>
            <a:ext cx="4038600" cy="5245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Mariánské lázně</a:t>
            </a:r>
            <a:endParaRPr lang="cs-CZ" dirty="0"/>
          </a:p>
        </p:txBody>
      </p:sp>
      <p:pic>
        <p:nvPicPr>
          <p:cNvPr id="8194" name="Picture 2" descr="http://upload.wikimedia.org/wikipedia/commons/thumb/a/a1/KarlovyVaryHotSpring.jpg/360px-KarlovyVaryHotSpr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071546"/>
            <a:ext cx="2928926" cy="3905234"/>
          </a:xfrm>
          <a:prstGeom prst="rect">
            <a:avLst/>
          </a:prstGeom>
          <a:noFill/>
        </p:spPr>
      </p:pic>
      <p:pic>
        <p:nvPicPr>
          <p:cNvPr id="8196" name="Picture 4" descr="http://upload.wikimedia.org/wikipedia/commons/c/c0/Marienbad-Brunn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1071546"/>
            <a:ext cx="3857652" cy="3002064"/>
          </a:xfrm>
          <a:prstGeom prst="rect">
            <a:avLst/>
          </a:prstGeom>
          <a:noFill/>
        </p:spPr>
      </p:pic>
      <p:pic>
        <p:nvPicPr>
          <p:cNvPr id="8198" name="Picture 6" descr="http://upload.wikimedia.org/wikipedia/commons/thumb/4/48/Franti%C5%A1kovy_L%C3%A1zn%C4%9B_2009-04-04.jpg/640px-Franti%C5%A1kovy_L%C3%A1zn%C4%9B_2009-04-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1934" y="4000504"/>
            <a:ext cx="3571900" cy="2678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Hrad Loket</a:t>
            </a:r>
            <a:endParaRPr lang="cs-CZ" dirty="0"/>
          </a:p>
        </p:txBody>
      </p:sp>
      <p:pic>
        <p:nvPicPr>
          <p:cNvPr id="7170" name="Picture 2" descr="http://www.cestovani-pamatky-fotky.wz.cz/hrad-loket/P42823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1857364"/>
            <a:ext cx="5881686" cy="44112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86808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Zámek Kynžvart</a:t>
            </a:r>
            <a:endParaRPr lang="cs-CZ" dirty="0"/>
          </a:p>
        </p:txBody>
      </p:sp>
      <p:pic>
        <p:nvPicPr>
          <p:cNvPr id="6146" name="Picture 2" descr="http://www.travelguide.cz/facilities/tg/full/928-737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214422"/>
            <a:ext cx="7625561" cy="50673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15370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SOOS -rašeliniště</a:t>
            </a:r>
            <a:endParaRPr lang="cs-CZ" dirty="0"/>
          </a:p>
        </p:txBody>
      </p:sp>
      <p:pic>
        <p:nvPicPr>
          <p:cNvPr id="5122" name="Picture 2" descr="http://absolventi.gymcheb.cz/2010/vetroja/soos/so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6847" y="1428736"/>
            <a:ext cx="6760847" cy="45005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6000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Cheb – Špalíček, hrad, lázně</a:t>
            </a:r>
            <a:endParaRPr lang="cs-CZ" dirty="0"/>
          </a:p>
        </p:txBody>
      </p:sp>
      <p:pic>
        <p:nvPicPr>
          <p:cNvPr id="4098" name="Picture 2" descr="http://upload.wikimedia.org/wikipedia/commons/4/45/Cheb_%C5%A0pal%C3%AD%C4%8Dek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142984"/>
            <a:ext cx="4714908" cy="3000366"/>
          </a:xfrm>
          <a:prstGeom prst="rect">
            <a:avLst/>
          </a:prstGeom>
          <a:noFill/>
        </p:spPr>
      </p:pic>
      <p:pic>
        <p:nvPicPr>
          <p:cNvPr id="4100" name="Picture 4" descr="http://www.hitradiodragon.cz/files/8e564c716534983cfd4321450483fd6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3357562"/>
            <a:ext cx="4381488" cy="3286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15370" cy="6072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Jáchymov – těžba uranu, lázně, komunistický koncentrační tábor</a:t>
            </a:r>
            <a:endParaRPr lang="cs-CZ" dirty="0"/>
          </a:p>
        </p:txBody>
      </p:sp>
      <p:pic>
        <p:nvPicPr>
          <p:cNvPr id="2050" name="Picture 2" descr="http://www.lazenskepobyty.cz/lazne-jachymov/images/radium2-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2000240"/>
            <a:ext cx="4786346" cy="3613223"/>
          </a:xfrm>
          <a:prstGeom prst="rect">
            <a:avLst/>
          </a:prstGeom>
          <a:noFill/>
        </p:spPr>
      </p:pic>
      <p:pic>
        <p:nvPicPr>
          <p:cNvPr id="2054" name="Picture 6" descr="http://www.medispa.cz/images/clenove/jachymov/jachymov_volnycas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3214686"/>
            <a:ext cx="2157401" cy="32442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r>
              <a:rPr lang="cs-CZ" dirty="0" smtClean="0"/>
              <a:t>Co je na obrázku</a:t>
            </a:r>
            <a:endParaRPr lang="cs-CZ" dirty="0"/>
          </a:p>
        </p:txBody>
      </p:sp>
      <p:pic>
        <p:nvPicPr>
          <p:cNvPr id="5122" name="Picture 2" descr="http://www.hotelgejzir.cz/wp-content/gallery/karlovy-vary/karlovy-v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071678"/>
            <a:ext cx="5572164" cy="3714802"/>
          </a:xfrm>
          <a:prstGeom prst="rect">
            <a:avLst/>
          </a:prstGeom>
          <a:noFill/>
        </p:spPr>
      </p:pic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5857884" y="2857496"/>
            <a:ext cx="2519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400" dirty="0" smtClean="0"/>
              <a:t>a) Mariánské lázně</a:t>
            </a:r>
          </a:p>
        </p:txBody>
      </p:sp>
      <p:sp>
        <p:nvSpPr>
          <p:cNvPr id="6" name="Obdélník 5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5857884" y="3286124"/>
            <a:ext cx="30718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cs-CZ" sz="2400" dirty="0" smtClean="0"/>
              <a:t>b) Karlovy Vary</a:t>
            </a:r>
          </a:p>
        </p:txBody>
      </p:sp>
      <p:sp>
        <p:nvSpPr>
          <p:cNvPr id="7" name="Obdélník 6">
            <a:hlinkClick r:id="" action="ppaction://hlinkshowjump?jump=lastslide" highlightClick="1"/>
          </p:cNvPr>
          <p:cNvSpPr/>
          <p:nvPr/>
        </p:nvSpPr>
        <p:spPr>
          <a:xfrm>
            <a:off x="5857884" y="3714752"/>
            <a:ext cx="26133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/>
            <a:r>
              <a:rPr lang="cs-CZ" sz="2400" dirty="0" smtClean="0"/>
              <a:t>c) Františkovy lázně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http://hany.info/data/galerie/slavkovsky-les-doupovske-hory-goticko-romansky-hrad-loket-reka-ohre/full/01-slavkovsky-les-doupovske-hory-goticko-romansky-hrad-loket-reka-oh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5786478" cy="4308313"/>
          </a:xfrm>
          <a:prstGeom prst="rect">
            <a:avLst/>
          </a:prstGeom>
          <a:noFill/>
        </p:spPr>
      </p:pic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6215074" y="1000108"/>
            <a:ext cx="2083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400" dirty="0" smtClean="0"/>
              <a:t>a) Hrad Houska</a:t>
            </a:r>
          </a:p>
        </p:txBody>
      </p:sp>
      <p:sp>
        <p:nvSpPr>
          <p:cNvPr id="4" name="Obdélník 3">
            <a:hlinkClick r:id="" action="ppaction://hlinkshowjump?jump=lastslide" highlightClick="1"/>
          </p:cNvPr>
          <p:cNvSpPr/>
          <p:nvPr/>
        </p:nvSpPr>
        <p:spPr>
          <a:xfrm>
            <a:off x="6215074" y="1357298"/>
            <a:ext cx="32861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cs-CZ" sz="2400" dirty="0" smtClean="0"/>
              <a:t>b) Hrad Karlštejn</a:t>
            </a:r>
          </a:p>
        </p:txBody>
      </p:sp>
      <p:sp>
        <p:nvSpPr>
          <p:cNvPr id="6" name="Obdélník 5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6215074" y="1714488"/>
            <a:ext cx="25003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cs-CZ" sz="2400" dirty="0" smtClean="0"/>
              <a:t>c) Hrad Loket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14282" y="285728"/>
            <a:ext cx="8501122" cy="78581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Přírodní rezervace na sever od Františkových lázní se jmenuje: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4" name="Picture 2" descr="http://upload.wikimedia.org/wikipedia/commons/thumb/3/3d/Soos_Landscape_0B.JPG/640px-Soos_Landscape_0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1142984"/>
            <a:ext cx="6096000" cy="4572000"/>
          </a:xfrm>
          <a:prstGeom prst="rect">
            <a:avLst/>
          </a:prstGeom>
          <a:noFill/>
        </p:spPr>
      </p:pic>
      <p:sp>
        <p:nvSpPr>
          <p:cNvPr id="5" name="Obdélník 4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428628" y="1928802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a) </a:t>
            </a:r>
            <a:r>
              <a:rPr lang="cs-CZ" sz="2400" dirty="0" err="1" smtClean="0"/>
              <a:t>Soos</a:t>
            </a:r>
            <a:endParaRPr lang="cs-CZ" sz="2400" dirty="0" smtClean="0"/>
          </a:p>
        </p:txBody>
      </p:sp>
      <p:sp>
        <p:nvSpPr>
          <p:cNvPr id="6" name="Obdélník 5">
            <a:hlinkClick r:id="" action="ppaction://hlinkshowjump?jump=lastslide" highlightClick="1"/>
          </p:cNvPr>
          <p:cNvSpPr/>
          <p:nvPr/>
        </p:nvSpPr>
        <p:spPr>
          <a:xfrm>
            <a:off x="428628" y="2285992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b) Sos</a:t>
            </a:r>
          </a:p>
        </p:txBody>
      </p:sp>
      <p:sp>
        <p:nvSpPr>
          <p:cNvPr id="7" name="Obdélník 6">
            <a:hlinkClick r:id="" action="ppaction://hlinkshowjump?jump=lastslide" highlightClick="1"/>
          </p:cNvPr>
          <p:cNvSpPr/>
          <p:nvPr/>
        </p:nvSpPr>
        <p:spPr>
          <a:xfrm>
            <a:off x="428628" y="2643182"/>
            <a:ext cx="8883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c) Los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28596" y="285728"/>
            <a:ext cx="850112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Malebná skupina jedenácti středověkých kupeckých domů na náměstí v Chebu se jmenuje:</a:t>
            </a:r>
          </a:p>
        </p:txBody>
      </p:sp>
      <p:pic>
        <p:nvPicPr>
          <p:cNvPr id="38918" name="Picture 6" descr="http://mw2.google.com/mw-panoramio/photos/medium/7440166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6785" y="1428736"/>
            <a:ext cx="6717215" cy="3761640"/>
          </a:xfrm>
          <a:prstGeom prst="rect">
            <a:avLst/>
          </a:prstGeom>
          <a:noFill/>
        </p:spPr>
      </p:pic>
      <p:sp>
        <p:nvSpPr>
          <p:cNvPr id="4" name="Obdélník 3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285752" y="314324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/>
            <a:r>
              <a:rPr lang="cs-CZ" sz="2400" dirty="0" smtClean="0"/>
              <a:t>a) Špalíček</a:t>
            </a:r>
          </a:p>
        </p:txBody>
      </p:sp>
      <p:sp>
        <p:nvSpPr>
          <p:cNvPr id="6" name="Obdélník 5">
            <a:hlinkClick r:id="" action="ppaction://hlinkshowjump?jump=lastslide" highlightClick="1"/>
          </p:cNvPr>
          <p:cNvSpPr/>
          <p:nvPr/>
        </p:nvSpPr>
        <p:spPr>
          <a:xfrm>
            <a:off x="285752" y="350043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/>
            <a:r>
              <a:rPr lang="cs-CZ" sz="2400" dirty="0" smtClean="0"/>
              <a:t>b) Šuplíček</a:t>
            </a:r>
          </a:p>
        </p:txBody>
      </p:sp>
      <p:sp>
        <p:nvSpPr>
          <p:cNvPr id="7" name="Obdélník 6">
            <a:hlinkClick r:id="" action="ppaction://hlinkshowjump?jump=lastslide" highlightClick="1"/>
          </p:cNvPr>
          <p:cNvSpPr/>
          <p:nvPr/>
        </p:nvSpPr>
        <p:spPr>
          <a:xfrm>
            <a:off x="285752" y="3857628"/>
            <a:ext cx="15166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/>
            <a:r>
              <a:rPr lang="cs-CZ" sz="2400" dirty="0" smtClean="0"/>
              <a:t>c) Ryneček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5715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Co se těžilo v Jáchymově:</a:t>
            </a:r>
          </a:p>
        </p:txBody>
      </p:sp>
      <p:pic>
        <p:nvPicPr>
          <p:cNvPr id="37890" name="Picture 2" descr="http://blog.idnes.cz/blog/1663/192751/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642918"/>
            <a:ext cx="3743325" cy="5619751"/>
          </a:xfrm>
          <a:prstGeom prst="rect">
            <a:avLst/>
          </a:prstGeom>
          <a:noFill/>
        </p:spPr>
      </p:pic>
      <p:sp>
        <p:nvSpPr>
          <p:cNvPr id="4" name="Obdélník 3">
            <a:hlinkClick r:id="" action="ppaction://hlinkshowjump?jump=lastslide" highlightClick="1"/>
          </p:cNvPr>
          <p:cNvSpPr/>
          <p:nvPr/>
        </p:nvSpPr>
        <p:spPr>
          <a:xfrm>
            <a:off x="357190" y="171448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a) uhlí</a:t>
            </a:r>
          </a:p>
        </p:txBody>
      </p:sp>
      <p:sp>
        <p:nvSpPr>
          <p:cNvPr id="5" name="Obdélník 4">
            <a:hlinkClick r:id="" action="ppaction://hlinkshowjump?jump=nextslide" highlightClick="1">
              <a:snd r:embed="rId3" name="applause.wav"/>
            </a:hlinkClick>
          </p:cNvPr>
          <p:cNvSpPr/>
          <p:nvPr/>
        </p:nvSpPr>
        <p:spPr>
          <a:xfrm>
            <a:off x="357190" y="207167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b) uran</a:t>
            </a:r>
          </a:p>
        </p:txBody>
      </p:sp>
      <p:sp>
        <p:nvSpPr>
          <p:cNvPr id="6" name="Obdélník 5">
            <a:hlinkClick r:id="" action="ppaction://hlinkshowjump?jump=lastslide" highlightClick="1"/>
          </p:cNvPr>
          <p:cNvSpPr/>
          <p:nvPr/>
        </p:nvSpPr>
        <p:spPr>
          <a:xfrm>
            <a:off x="357190" y="2428868"/>
            <a:ext cx="11925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c) dřevo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358246" cy="6143668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http://upload.wikimedia.org/wikipedia/commons/thumb/0/0b/Flag_of_Karlovy_Vary_Region.svg/640px-Flag_of_Karlovy_Vary_Region.svg.png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http://cs.wikipedia.org/wiki/Soubor:Karlovy_Vary_Region_CoA_CZ.svg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http://cs.wikipedia.org/wiki/Soubor:2004_Karlovarsky_kraj.PNG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http://cs.wikipedia.org/wiki/Soubor:Karlovy_Vary_(znak).gif</a:t>
            </a:r>
          </a:p>
          <a:p>
            <a:r>
              <a:rPr lang="cs-CZ" sz="1200" dirty="0" smtClean="0">
                <a:hlinkClick r:id="rId5"/>
              </a:rPr>
              <a:t>http://upload.wikimedia.org/wikipedia/commons/thumb/0/0a/2007-KarlovyVary-143s.jpg/640px-2007-KarlovyVary-143s.jpg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=49ZPHwnWDR2pAM:&amp;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=http://www.hotel-</a:t>
            </a:r>
            <a:r>
              <a:rPr lang="cs-CZ" sz="1200" dirty="0" err="1" smtClean="0"/>
              <a:t>ubytovani.com</a:t>
            </a:r>
            <a:r>
              <a:rPr lang="cs-CZ" sz="1200" dirty="0" smtClean="0"/>
              <a:t>/hotely-penziony-Karlovarsky-kraj.</a:t>
            </a:r>
            <a:r>
              <a:rPr lang="cs-CZ" sz="1200" dirty="0" err="1" smtClean="0"/>
              <a:t>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=hHrxHM5CEKqqjM&amp;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=http://www.hotel-</a:t>
            </a:r>
            <a:r>
              <a:rPr lang="cs-CZ" sz="1200" dirty="0" err="1" smtClean="0"/>
              <a:t>ubytovani.com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karlovarsky.gif</a:t>
            </a:r>
            <a:r>
              <a:rPr lang="cs-CZ" sz="1200" dirty="0" smtClean="0"/>
              <a:t>&amp;w=404&amp;h=295&amp;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ERuqUOWzNNHKswauwYGIDw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&amp;dur=328&amp;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=195&amp;start=0&amp;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=13&amp;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=1t:429,r:4,s:0,i:80&amp;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=101&amp;ty=107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?start=79&amp;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=fEeAI0hrpkITTM:&amp;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cilinka.rajce.idnes.cz/Krusne_hory_-_Klasterecko/&amp;docid=PJl59zKQpBnS5M&amp;imgurl=http://img3.rajce.idnes.cz/d0303/1/1608/1608491_f349dc370d87d5664662d33c9f96023d/images/008_IMG_3358_Klinovec_ze_Sumne.jpg&amp;w=900&amp;h=600&amp;ei=zxuqUKTTIJDXsgaOvIDADA&amp;zoom=1&amp;iact=hc&amp;vpx=529&amp;vpy=228&amp;dur=2083&amp;hovh=183&amp;hovw=275&amp;tx=173&amp;ty=142&amp;sig=</a:t>
            </a:r>
            <a:r>
              <a:rPr lang="cs-CZ" sz="1200" dirty="0" smtClean="0">
                <a:hlinkClick r:id="rId6" action="ppaction://hlinkfile"/>
              </a:rPr>
              <a:t>114654242521839938474&amp;sqi=2&amp;page=5&amp;tbnh=142&amp;tbnw=222&amp;ndsp=26&amp;ved=1t:429,r:82,s:0,i:190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lOcGqMywTEQTuM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slavkovskyles.cz</a:t>
            </a:r>
            <a:r>
              <a:rPr lang="cs-CZ" sz="1200" dirty="0" smtClean="0"/>
              <a:t>/index.</a:t>
            </a:r>
            <a:r>
              <a:rPr lang="cs-CZ" sz="1200" dirty="0" err="1" smtClean="0"/>
              <a:t>php</a:t>
            </a:r>
            <a:r>
              <a:rPr lang="cs-CZ" sz="1200" dirty="0" smtClean="0"/>
              <a:t>%3Fhm%3D1&amp;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=6tWWFfdXUZ7bCM&amp;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slavkovskyles.cz</a:t>
            </a:r>
            <a:r>
              <a:rPr lang="cs-CZ" sz="1200" dirty="0" smtClean="0"/>
              <a:t>/obr/foto1.jpg&amp;w=590&amp;h=203&amp;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shyqUM</a:t>
            </a:r>
            <a:r>
              <a:rPr lang="cs-CZ" sz="1200" dirty="0" smtClean="0"/>
              <a:t>-WJMXKtAaUuoC4BA&amp;zoom=1&amp;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=204&amp;dur=1436&amp;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=131&amp;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=383&amp;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=102&amp;ty=82&amp;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=87&amp;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=222&amp;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=1t:429,r:25,s:0</a:t>
            </a:r>
            <a:r>
              <a:rPr lang="cs-CZ" sz="1200" dirty="0" smtClean="0">
                <a:hlinkClick r:id="rId7"/>
              </a:rPr>
              <a:t>,i:19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dURvXTLLBvEvIM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krusnohorsky.cz</a:t>
            </a:r>
            <a:r>
              <a:rPr lang="cs-CZ" sz="1200" dirty="0" smtClean="0"/>
              <a:t>/2010/01/08/</a:t>
            </a:r>
            <a:r>
              <a:rPr lang="cs-CZ" sz="1200" dirty="0" err="1" smtClean="0"/>
              <a:t>doupovske</a:t>
            </a:r>
            <a:r>
              <a:rPr lang="cs-CZ" sz="1200" dirty="0" smtClean="0"/>
              <a:t>-hory-letecky/&amp;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=T8Gqa_llg5WeWM&amp;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krusnohorsky.cz</a:t>
            </a:r>
            <a:r>
              <a:rPr lang="cs-CZ" sz="1200" dirty="0" smtClean="0"/>
              <a:t>/image/201001051323_</a:t>
            </a:r>
            <a:r>
              <a:rPr lang="cs-CZ" sz="1200" dirty="0" err="1" smtClean="0"/>
              <a:t>Doupov.jpg</a:t>
            </a:r>
            <a:r>
              <a:rPr lang="cs-CZ" sz="1200" dirty="0" smtClean="0"/>
              <a:t>&amp;w=620&amp;h=404&amp;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=aR2qUO-</a:t>
            </a:r>
            <a:r>
              <a:rPr lang="cs-CZ" sz="1200" dirty="0" err="1" smtClean="0"/>
              <a:t>SLIXQtAbX</a:t>
            </a:r>
            <a:r>
              <a:rPr lang="cs-CZ" sz="1200" dirty="0" smtClean="0"/>
              <a:t>_</a:t>
            </a:r>
            <a:r>
              <a:rPr lang="cs-CZ" sz="1200" dirty="0" err="1" smtClean="0"/>
              <a:t>IGIDw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&amp;dur=428&amp;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=247&amp;start=0&amp;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=13&amp;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=1t:429,r:9,s:0,i:135&amp;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=86&amp;ty=94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286808" cy="607223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?start=52&amp;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=BFetm4Tf0zr_KM:&amp;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muskareni.cz</a:t>
            </a:r>
            <a:r>
              <a:rPr lang="cs-CZ" sz="1200" dirty="0" smtClean="0"/>
              <a:t>/</a:t>
            </a:r>
            <a:r>
              <a:rPr lang="cs-CZ" sz="1200" dirty="0" err="1" smtClean="0"/>
              <a:t>czech</a:t>
            </a:r>
            <a:r>
              <a:rPr lang="cs-CZ" sz="1200" dirty="0" smtClean="0"/>
              <a:t>/groun3.php%3FID_</a:t>
            </a:r>
            <a:r>
              <a:rPr lang="cs-CZ" sz="1200" dirty="0" err="1" smtClean="0"/>
              <a:t>Fishery</a:t>
            </a:r>
            <a:r>
              <a:rPr lang="cs-CZ" sz="1200" dirty="0" smtClean="0"/>
              <a:t>%3D443059%26Kraj%3DNorthBohemia&amp;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UiHFus</a:t>
            </a:r>
            <a:r>
              <a:rPr lang="cs-CZ" sz="1200" dirty="0" smtClean="0"/>
              <a:t>-5s_Xq1M&amp;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muskareni.cz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_</a:t>
            </a:r>
            <a:r>
              <a:rPr lang="cs-CZ" sz="1200" dirty="0" err="1" smtClean="0"/>
              <a:t>fshr</a:t>
            </a:r>
            <a:r>
              <a:rPr lang="cs-CZ" sz="1200" dirty="0" smtClean="0"/>
              <a:t>/443059_04.jpg&amp;w=600&amp;h=450&amp;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=LR6qUNvgGMzotQbJ7YHYCw&amp;zoom=1&amp;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=724&amp;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=139&amp;dur=1005&amp;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=157&amp;ty=141&amp;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=4&amp;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=189&amp;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=1t:429,r:56,s:0,i:112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=3-1Ptu5S1e2q5M:&amp;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balickyzazitku.cz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balicky</a:t>
            </a:r>
            <a:r>
              <a:rPr lang="cs-CZ" sz="1200" dirty="0" smtClean="0"/>
              <a:t>-jednotlivci/</a:t>
            </a:r>
            <a:r>
              <a:rPr lang="cs-CZ" sz="1200" dirty="0" err="1" smtClean="0"/>
              <a:t>pohodove</a:t>
            </a:r>
            <a:r>
              <a:rPr lang="cs-CZ" sz="1200" dirty="0" smtClean="0"/>
              <a:t>-a-hobby/v-</a:t>
            </a:r>
            <a:r>
              <a:rPr lang="cs-CZ" sz="1200" dirty="0" err="1" smtClean="0"/>
              <a:t>prirode</a:t>
            </a:r>
            <a:r>
              <a:rPr lang="cs-CZ" sz="1200" dirty="0" smtClean="0"/>
              <a:t>/paseni-ovci-na-</a:t>
            </a:r>
            <a:r>
              <a:rPr lang="cs-CZ" sz="1200" dirty="0" err="1" smtClean="0"/>
              <a:t>valassku</a:t>
            </a:r>
            <a:r>
              <a:rPr lang="cs-CZ" sz="1200" dirty="0" smtClean="0"/>
              <a:t>-292.html&amp;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=MAzLkdbC9mLaPM&amp;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balickyzazitku.cz</a:t>
            </a:r>
            <a:r>
              <a:rPr lang="cs-CZ" sz="1200" dirty="0" smtClean="0"/>
              <a:t>/pool/foto_7045.jpg&amp;w=640&amp;h=480&amp;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=GB-qUKyIMMS0tAamn4CwDA&amp;zoom=1&amp;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=12&amp;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=312&amp;dur=499&amp;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=144&amp;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=192&amp;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=109&amp;ty=117&amp;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=143&amp;</a:t>
            </a:r>
            <a:r>
              <a:rPr lang="cs-CZ" sz="1200" dirty="0" err="1" smtClean="0">
                <a:hlinkClick r:id="rId2"/>
              </a:rPr>
              <a:t>tbnw</a:t>
            </a:r>
            <a:r>
              <a:rPr lang="cs-CZ" sz="1200" dirty="0" smtClean="0">
                <a:hlinkClick r:id="rId2"/>
              </a:rPr>
              <a:t>=191&amp;start=0&amp;</a:t>
            </a:r>
            <a:r>
              <a:rPr lang="cs-CZ" sz="1200" dirty="0" err="1" smtClean="0">
                <a:hlinkClick r:id="rId2"/>
              </a:rPr>
              <a:t>ndsp</a:t>
            </a:r>
            <a:r>
              <a:rPr lang="cs-CZ" sz="1200" dirty="0" smtClean="0">
                <a:hlinkClick r:id="rId2"/>
              </a:rPr>
              <a:t>=15&amp;</a:t>
            </a:r>
            <a:r>
              <a:rPr lang="cs-CZ" sz="1200" dirty="0" err="1" smtClean="0">
                <a:hlinkClick r:id="rId2"/>
              </a:rPr>
              <a:t>ved</a:t>
            </a:r>
            <a:r>
              <a:rPr lang="cs-CZ" sz="1200" dirty="0" smtClean="0">
                <a:hlinkClick r:id="rId2"/>
              </a:rPr>
              <a:t>=1t:429,r:5,s:0,i:83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=ey4n66I6PUDCvM:&amp;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cestovani.kr-karlovarsky.cz/cz/pronavstevniky/Clovekmenitvarkraje/hornictvi/Stranky/Sokolovskauhelnapanev.aspx&amp;docid=xF_VdN5RRxWJbM&amp;imgurl=http://cestovani.kr-karlovarsky.cz/cz/pronavstevniky/Clovekmenitvarkraje/hornictvi/PublishingImages/lomJiri.jpg&amp;w=800&amp;h=600&amp;ei=rh-qUN8vhYm1Bp_cgfgM&amp;zoom=1&amp;iact=rc&amp;dur=509&amp;sig=114654242521839938474&amp;sqi=2&amp;page=1&amp;tbnh=139&amp;tbnw=167&amp;start=0&amp;ndsp=15&amp;ved=1t:429,r:0,s:</a:t>
            </a:r>
            <a:r>
              <a:rPr lang="cs-CZ" sz="1200" dirty="0" smtClean="0">
                <a:hlinkClick r:id="rId3"/>
              </a:rPr>
              <a:t>0,i:68&amp;tx=71&amp;ty=72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http://upload.wikimedia.org/wikipedia/commons/thumb/a/a1/KarlovyVaryHotSpring.jpg/360px-KarlovyVaryHotSpring.jpg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http://upload.wikimedia.org/wikipedia/commons/c/c0/Marienbad-Brunnen.jpg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http://upload.wikimedia.org/wikipedia/commons/thumb/4/48/Franti%C5%A1kovy_L%C3%A1zn%C4%9B_2009-04-04.jpg/640px-Franti%C5%A1kovy_L%C3%A1zn%C4%9B_2009-04-04.jpg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=33Z1KztQh6MXrM:&amp;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virtual-rodinka.blog.cz/0808/vyylety&amp;docid=SAsYAtIkR8_E4M&amp;imgurl=http://www.cestovani-pamatky-fotky.wz.cz/hrad-loket/P4282310.JPG&amp;w=640&amp;h=480&amp;ei=NCKqULHEM4HDtQacioHgAg&amp;zoom=1&amp;iact=hc&amp;vpx=197&amp;vpy=348&amp;dur=1076&amp;hovh=167&amp;hovw=223&amp;tx=160&amp;ty=139&amp;sig=114654242521839938474&amp;sqi=2&amp;page=1&amp;tbnh=139&amp;tbnw=186&amp;start=0&amp;ndsp=15&amp;ved=1t:429</a:t>
            </a:r>
            <a:r>
              <a:rPr lang="cs-CZ" sz="1200" dirty="0" smtClean="0">
                <a:hlinkClick r:id="rId7"/>
              </a:rPr>
              <a:t>,r:6,s:0,i:152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358246" cy="6072230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?start=29&amp;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Bf</a:t>
            </a:r>
            <a:r>
              <a:rPr lang="cs-CZ" sz="1200" dirty="0" smtClean="0"/>
              <a:t>-</a:t>
            </a:r>
            <a:r>
              <a:rPr lang="cs-CZ" sz="1200" dirty="0" err="1" smtClean="0"/>
              <a:t>GfiHkSTXqUM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travelguide.cz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/turistika/</a:t>
            </a:r>
            <a:r>
              <a:rPr lang="cs-CZ" sz="1200" dirty="0" err="1" smtClean="0"/>
              <a:t>zamky</a:t>
            </a:r>
            <a:r>
              <a:rPr lang="cs-CZ" sz="1200" dirty="0" smtClean="0"/>
              <a:t>/</a:t>
            </a:r>
            <a:r>
              <a:rPr lang="cs-CZ" sz="1200" dirty="0" err="1" smtClean="0"/>
              <a:t>zamek</a:t>
            </a:r>
            <a:r>
              <a:rPr lang="cs-CZ" sz="1200" dirty="0" smtClean="0"/>
              <a:t>-</a:t>
            </a:r>
            <a:r>
              <a:rPr lang="cs-CZ" sz="1200" dirty="0" err="1" smtClean="0"/>
              <a:t>kynzvart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=XyURM5U94Gk6QM&amp;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travelguide.cz</a:t>
            </a:r>
            <a:r>
              <a:rPr lang="cs-CZ" sz="1200" dirty="0" smtClean="0"/>
              <a:t>/</a:t>
            </a:r>
            <a:r>
              <a:rPr lang="cs-CZ" sz="1200" dirty="0" err="1" smtClean="0"/>
              <a:t>facilities</a:t>
            </a:r>
            <a:r>
              <a:rPr lang="cs-CZ" sz="1200" dirty="0" smtClean="0"/>
              <a:t>/tg/</a:t>
            </a:r>
            <a:r>
              <a:rPr lang="cs-CZ" sz="1200" dirty="0" err="1" smtClean="0"/>
              <a:t>full</a:t>
            </a:r>
            <a:r>
              <a:rPr lang="cs-CZ" sz="1200" dirty="0" smtClean="0"/>
              <a:t>/928-737-1.jpg&amp;w=620&amp;h=412&amp;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=vCKqUJawFI3Vsgat-</a:t>
            </a:r>
            <a:r>
              <a:rPr lang="cs-CZ" sz="1200" dirty="0" err="1" smtClean="0"/>
              <a:t>oDgDg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&amp;dur=573&amp;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=3&amp;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=141&amp;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=181&amp;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=1t:429,r:52,s:0,i:100&amp;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=130&amp;ty=120&amp;</a:t>
            </a:r>
            <a:r>
              <a:rPr lang="cs-CZ" sz="1200" dirty="0" err="1" smtClean="0">
                <a:hlinkClick r:id="rId2" action="ppaction://hlinkfile"/>
              </a:rPr>
              <a:t>vpx</a:t>
            </a:r>
            <a:r>
              <a:rPr lang="cs-CZ" sz="1200" dirty="0" smtClean="0">
                <a:hlinkClick r:id="rId2" action="ppaction://hlinkfile"/>
              </a:rPr>
              <a:t>=565&amp;</a:t>
            </a:r>
            <a:r>
              <a:rPr lang="cs-CZ" sz="1200" dirty="0" err="1" smtClean="0">
                <a:hlinkClick r:id="rId2" action="ppaction://hlinkfile"/>
              </a:rPr>
              <a:t>vpy</a:t>
            </a:r>
            <a:r>
              <a:rPr lang="cs-CZ" sz="1200" dirty="0" smtClean="0">
                <a:hlinkClick r:id="rId2" action="ppaction://hlinkfile"/>
              </a:rPr>
              <a:t>=375&amp;</a:t>
            </a:r>
            <a:r>
              <a:rPr lang="cs-CZ" sz="1200" dirty="0" err="1" smtClean="0">
                <a:hlinkClick r:id="rId2" action="ppaction://hlinkfile"/>
              </a:rPr>
              <a:t>hovh</a:t>
            </a:r>
            <a:r>
              <a:rPr lang="cs-CZ" sz="1200" dirty="0" smtClean="0">
                <a:hlinkClick r:id="rId2" action="ppaction://hlinkfile"/>
              </a:rPr>
              <a:t>=181&amp;</a:t>
            </a:r>
            <a:r>
              <a:rPr lang="cs-CZ" sz="1200" dirty="0" err="1" smtClean="0">
                <a:hlinkClick r:id="rId2" action="ppaction://hlinkfile"/>
              </a:rPr>
              <a:t>hovw</a:t>
            </a:r>
            <a:r>
              <a:rPr lang="cs-CZ" sz="1200" dirty="0" smtClean="0">
                <a:hlinkClick r:id="rId2" action="ppaction://hlinkfile"/>
              </a:rPr>
              <a:t>=272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?start=35&amp;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=dVIuLG7AOpoOJM:&amp;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=http://absolventi.</a:t>
            </a:r>
            <a:r>
              <a:rPr lang="cs-CZ" sz="1200" dirty="0" err="1" smtClean="0"/>
              <a:t>gymcheb.cz</a:t>
            </a:r>
            <a:r>
              <a:rPr lang="cs-CZ" sz="1200" dirty="0" smtClean="0"/>
              <a:t>/2010/</a:t>
            </a:r>
            <a:r>
              <a:rPr lang="cs-CZ" sz="1200" dirty="0" err="1" smtClean="0"/>
              <a:t>vetroja</a:t>
            </a:r>
            <a:r>
              <a:rPr lang="cs-CZ" sz="1200" dirty="0" smtClean="0"/>
              <a:t>/</a:t>
            </a:r>
            <a:r>
              <a:rPr lang="cs-CZ" sz="1200" dirty="0" err="1" smtClean="0"/>
              <a:t>soos</a:t>
            </a:r>
            <a:r>
              <a:rPr lang="cs-CZ" sz="1200" dirty="0" smtClean="0"/>
              <a:t>/</a:t>
            </a:r>
            <a:r>
              <a:rPr lang="cs-CZ" sz="1200" dirty="0" err="1" smtClean="0"/>
              <a:t>titulka.html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=iZIKqIZ0GdUdmM&amp;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=http://absolventi.</a:t>
            </a:r>
            <a:r>
              <a:rPr lang="cs-CZ" sz="1200" dirty="0" err="1" smtClean="0"/>
              <a:t>gymcheb.cz</a:t>
            </a:r>
            <a:r>
              <a:rPr lang="cs-CZ" sz="1200" dirty="0" smtClean="0"/>
              <a:t>/2010/</a:t>
            </a:r>
            <a:r>
              <a:rPr lang="cs-CZ" sz="1200" dirty="0" err="1" smtClean="0"/>
              <a:t>vetroja</a:t>
            </a:r>
            <a:r>
              <a:rPr lang="cs-CZ" sz="1200" dirty="0" smtClean="0"/>
              <a:t>/</a:t>
            </a:r>
            <a:r>
              <a:rPr lang="cs-CZ" sz="1200" dirty="0" err="1" smtClean="0"/>
              <a:t>soos</a:t>
            </a:r>
            <a:r>
              <a:rPr lang="cs-CZ" sz="1200" dirty="0" smtClean="0"/>
              <a:t>/</a:t>
            </a:r>
            <a:r>
              <a:rPr lang="cs-CZ" sz="1200" dirty="0" err="1" smtClean="0"/>
              <a:t>soos.JPG</a:t>
            </a:r>
            <a:r>
              <a:rPr lang="cs-CZ" sz="1200" dirty="0" smtClean="0"/>
              <a:t>&amp;w=771&amp;h=514&amp;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=7iOqUM_LI4_</a:t>
            </a:r>
            <a:r>
              <a:rPr lang="cs-CZ" sz="1200" dirty="0" err="1" smtClean="0"/>
              <a:t>Jswb</a:t>
            </a:r>
            <a:r>
              <a:rPr lang="cs-CZ" sz="1200" dirty="0" smtClean="0"/>
              <a:t>-z4CgBw&amp;zoom=1&amp;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=576&amp;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=271&amp;dur=521&amp;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=112&amp;ty=129&amp;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=3&amp;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=192&amp;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</a:t>
            </a:r>
            <a:r>
              <a:rPr lang="cs-CZ" sz="1200" dirty="0" smtClean="0">
                <a:hlinkClick r:id="rId3"/>
              </a:rPr>
              <a:t>429,r:48,s:0,i:88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=uR2RoKlFJPqkAM:&amp;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cs.wikipedia.org/wiki/Soubor:Cheb_%25C5%25A0pal%25C3%25AD%25C4%258Dek_2.jpg&amp;docid=5vEeycn950TXgM&amp;imgurl=http://upload.wikimedia.org/wikipedia/commons/4/45/Cheb_%2525C5%2525A0pal%2525C3%2525AD%2525C4%25258Dek_2.jpg&amp;w=2400&amp;h=1600&amp;ei=1CSqUPChG8nusgaZqYHYCQ&amp;zoom=1&amp;iact=hc&amp;vpx=203&amp;vpy=154&amp;dur=74&amp;hovh=183&amp;hovw=275</a:t>
            </a:r>
            <a:r>
              <a:rPr lang="cs-CZ" sz="1200" dirty="0" smtClean="0">
                <a:hlinkClick r:id="rId4"/>
              </a:rPr>
              <a:t>&amp;tx=126&amp;ty=123&amp;sig=114654242521839938474&amp;page=1&amp;tbnh=133&amp;tbnw=186&amp;start=0&amp;ndsp=15&amp;ved=1t:429,r:1,s:0,i:71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=m_sjtta0uzXUzM:&amp;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hitradiodragon.cz</a:t>
            </a:r>
            <a:r>
              <a:rPr lang="cs-CZ" sz="1200" dirty="0" smtClean="0"/>
              <a:t>/</a:t>
            </a:r>
            <a:r>
              <a:rPr lang="cs-CZ" sz="1200" dirty="0" err="1" smtClean="0"/>
              <a:t>clanek</a:t>
            </a:r>
            <a:r>
              <a:rPr lang="cs-CZ" sz="1200" dirty="0" smtClean="0"/>
              <a:t>/na-</a:t>
            </a:r>
            <a:r>
              <a:rPr lang="cs-CZ" sz="1200" dirty="0" err="1" smtClean="0"/>
              <a:t>chebskem</a:t>
            </a:r>
            <a:r>
              <a:rPr lang="cs-CZ" sz="1200" dirty="0" smtClean="0"/>
              <a:t>-hrade-bude-letos-</a:t>
            </a:r>
            <a:r>
              <a:rPr lang="cs-CZ" sz="1200" dirty="0" err="1" smtClean="0"/>
              <a:t>zivo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=7FfW14-</a:t>
            </a:r>
            <a:r>
              <a:rPr lang="cs-CZ" sz="1200" dirty="0" err="1" smtClean="0"/>
              <a:t>veCDMDM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hitradiodragon.cz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/8e564c716534983cfd4321450483fd69.jpg&amp;w=800&amp;h=600&amp;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=TyWqUK60OYjDtAayxYFg&amp;zoom=1&amp;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=168&amp;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=231&amp;dur=1304&amp;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=95&amp;ty=124&amp;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>
                <a:hlinkClick r:id="rId5" action="ppaction://hlinkfile"/>
              </a:rPr>
              <a:t>=1t:429,r:6,s:0,i:100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=pxg0hQIFmAQInM:&amp;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lazenskepobyty.cz</a:t>
            </a:r>
            <a:r>
              <a:rPr lang="cs-CZ" sz="1200" dirty="0" smtClean="0"/>
              <a:t>/</a:t>
            </a:r>
            <a:r>
              <a:rPr lang="cs-CZ" sz="1200" dirty="0" err="1" smtClean="0"/>
              <a:t>lazne</a:t>
            </a:r>
            <a:r>
              <a:rPr lang="cs-CZ" sz="1200" dirty="0" smtClean="0"/>
              <a:t>-</a:t>
            </a:r>
            <a:r>
              <a:rPr lang="cs-CZ" sz="1200" dirty="0" err="1" smtClean="0"/>
              <a:t>jachymov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=yaJqwPBbpX73RM&amp;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lazenskepobyty.cz</a:t>
            </a:r>
            <a:r>
              <a:rPr lang="cs-CZ" sz="1200" dirty="0" smtClean="0"/>
              <a:t>/</a:t>
            </a:r>
            <a:r>
              <a:rPr lang="cs-CZ" sz="1200" dirty="0" err="1" smtClean="0"/>
              <a:t>lazne</a:t>
            </a:r>
            <a:r>
              <a:rPr lang="cs-CZ" sz="1200" dirty="0" smtClean="0"/>
              <a:t>-</a:t>
            </a:r>
            <a:r>
              <a:rPr lang="cs-CZ" sz="1200" dirty="0" err="1" smtClean="0"/>
              <a:t>jachymov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/radium2-</a:t>
            </a:r>
            <a:r>
              <a:rPr lang="cs-CZ" sz="1200" dirty="0" err="1" smtClean="0"/>
              <a:t>big.jpg</a:t>
            </a:r>
            <a:r>
              <a:rPr lang="cs-CZ" sz="1200" dirty="0" smtClean="0"/>
              <a:t>&amp;w=510&amp;h=385&amp;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=XyaqUNWXHcmVswak64GAAg&amp;zoom=1&amp;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=733&amp;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=193&amp;dur=282&amp;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=134&amp;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=171&amp;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=161&amp;ty=123&amp;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=170&amp;start=0&amp;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=1t:429,r:4,s:0,i:107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286808" cy="607223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=TbzSqsNgarg3zM:&amp;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medispa.cz</a:t>
            </a:r>
            <a:r>
              <a:rPr lang="cs-CZ" sz="1200" dirty="0" smtClean="0"/>
              <a:t>/</a:t>
            </a:r>
            <a:r>
              <a:rPr lang="cs-CZ" sz="1200" dirty="0" err="1" smtClean="0"/>
              <a:t>en</a:t>
            </a:r>
            <a:r>
              <a:rPr lang="cs-CZ" sz="1200" dirty="0" smtClean="0"/>
              <a:t>/</a:t>
            </a:r>
            <a:r>
              <a:rPr lang="cs-CZ" sz="1200" dirty="0" err="1" smtClean="0"/>
              <a:t>clenove</a:t>
            </a:r>
            <a:r>
              <a:rPr lang="cs-CZ" sz="1200" dirty="0" smtClean="0"/>
              <a:t>-</a:t>
            </a:r>
            <a:r>
              <a:rPr lang="cs-CZ" sz="1200" dirty="0" err="1" smtClean="0"/>
              <a:t>sdruzeni</a:t>
            </a:r>
            <a:r>
              <a:rPr lang="cs-CZ" sz="1200" dirty="0" smtClean="0"/>
              <a:t>/</a:t>
            </a:r>
            <a:r>
              <a:rPr lang="cs-CZ" sz="1200" dirty="0" err="1" smtClean="0"/>
              <a:t>lecebne</a:t>
            </a:r>
            <a:r>
              <a:rPr lang="cs-CZ" sz="1200" dirty="0" smtClean="0"/>
              <a:t>-</a:t>
            </a:r>
            <a:r>
              <a:rPr lang="cs-CZ" sz="1200" dirty="0" err="1" smtClean="0"/>
              <a:t>lazne</a:t>
            </a:r>
            <a:r>
              <a:rPr lang="cs-CZ" sz="1200" dirty="0" smtClean="0"/>
              <a:t>-</a:t>
            </a:r>
            <a:r>
              <a:rPr lang="cs-CZ" sz="1200" dirty="0" err="1" smtClean="0"/>
              <a:t>jachymov</a:t>
            </a:r>
            <a:r>
              <a:rPr lang="cs-CZ" sz="1200" dirty="0" smtClean="0"/>
              <a:t>/detail&amp;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=vuDw0mFIj4Sh_M&amp;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medispa.cz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clenove</a:t>
            </a:r>
            <a:r>
              <a:rPr lang="cs-CZ" sz="1200" dirty="0" smtClean="0"/>
              <a:t>/</a:t>
            </a:r>
            <a:r>
              <a:rPr lang="cs-CZ" sz="1200" dirty="0" err="1" smtClean="0"/>
              <a:t>jachymov</a:t>
            </a:r>
            <a:r>
              <a:rPr lang="cs-CZ" sz="1200" dirty="0" smtClean="0"/>
              <a:t>/</a:t>
            </a:r>
            <a:r>
              <a:rPr lang="cs-CZ" sz="1200" dirty="0" err="1" smtClean="0"/>
              <a:t>jachymov</a:t>
            </a:r>
            <a:r>
              <a:rPr lang="cs-CZ" sz="1200" dirty="0" smtClean="0"/>
              <a:t>_volnycas03.jpg&amp;w=399&amp;h=600&amp;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=XyaqUNWXHcmVswak64GAAg&amp;zoom=1&amp;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=561&amp;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=104&amp;dur=836&amp;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=275&amp;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=104&amp;ty=148&amp;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=101&amp;start=16&amp;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=1t:429,r:24</a:t>
            </a:r>
            <a:r>
              <a:rPr lang="cs-CZ" sz="1200" dirty="0" smtClean="0">
                <a:hlinkClick r:id="rId2" action="ppaction://hlinkfile"/>
              </a:rPr>
              <a:t>,s:0,i:170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=N&amp;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=JDGZdOq1-yOt0M:&amp;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hotelgejzir.cz</a:t>
            </a:r>
            <a:r>
              <a:rPr lang="cs-CZ" sz="1200" dirty="0" smtClean="0"/>
              <a:t>/</a:t>
            </a:r>
            <a:r>
              <a:rPr lang="cs-CZ" sz="1200" dirty="0" err="1" smtClean="0"/>
              <a:t>karlovy</a:t>
            </a:r>
            <a:r>
              <a:rPr lang="cs-CZ" sz="1200" dirty="0" smtClean="0"/>
              <a:t>-vary/&amp;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=cHF57bSKKn-</a:t>
            </a:r>
            <a:r>
              <a:rPr lang="cs-CZ" sz="1200" dirty="0" err="1" smtClean="0"/>
              <a:t>WaM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hotelgejzir.cz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gallery</a:t>
            </a:r>
            <a:r>
              <a:rPr lang="cs-CZ" sz="1200" dirty="0" smtClean="0"/>
              <a:t>/</a:t>
            </a:r>
            <a:r>
              <a:rPr lang="cs-CZ" sz="1200" dirty="0" err="1" smtClean="0"/>
              <a:t>karlovy</a:t>
            </a:r>
            <a:r>
              <a:rPr lang="cs-CZ" sz="1200" dirty="0" smtClean="0"/>
              <a:t>-vary/</a:t>
            </a:r>
            <a:r>
              <a:rPr lang="cs-CZ" sz="1200" dirty="0" err="1" smtClean="0"/>
              <a:t>karlovy</a:t>
            </a:r>
            <a:r>
              <a:rPr lang="cs-CZ" sz="1200" dirty="0" smtClean="0"/>
              <a:t>-vary.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&amp;w=540&amp;h=323&amp;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=h-HBUPbgO9HQsgaToYHoBg&amp;zoom=1&amp;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=348&amp;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=331&amp;dur=3619&amp;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=174&amp;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=290&amp;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=160&amp;ty=105&amp;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=1t:429,r:7,s:0,i:171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=nysp9S9c9HRs9M:&amp;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=http://www.hany.</a:t>
            </a:r>
            <a:r>
              <a:rPr lang="cs-CZ" sz="1200" dirty="0" err="1" smtClean="0"/>
              <a:t>info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/galerie/</a:t>
            </a:r>
            <a:r>
              <a:rPr lang="cs-CZ" sz="1200" dirty="0" err="1" smtClean="0"/>
              <a:t>slavkovsky</a:t>
            </a:r>
            <a:r>
              <a:rPr lang="cs-CZ" sz="1200" dirty="0" smtClean="0"/>
              <a:t>-les-</a:t>
            </a:r>
            <a:r>
              <a:rPr lang="cs-CZ" sz="1200" dirty="0" err="1" smtClean="0"/>
              <a:t>doupovske</a:t>
            </a:r>
            <a:r>
              <a:rPr lang="cs-CZ" sz="1200" dirty="0" smtClean="0"/>
              <a:t>-hory-</a:t>
            </a:r>
            <a:r>
              <a:rPr lang="cs-CZ" sz="1200" dirty="0" err="1" smtClean="0"/>
              <a:t>goticko</a:t>
            </a:r>
            <a:r>
              <a:rPr lang="cs-CZ" sz="1200" dirty="0" smtClean="0"/>
              <a:t>-</a:t>
            </a:r>
            <a:r>
              <a:rPr lang="cs-CZ" sz="1200" dirty="0" err="1" smtClean="0"/>
              <a:t>romansky</a:t>
            </a:r>
            <a:r>
              <a:rPr lang="cs-CZ" sz="1200" dirty="0" smtClean="0"/>
              <a:t>-hrad-loket-reka-</a:t>
            </a:r>
            <a:r>
              <a:rPr lang="cs-CZ" sz="1200" dirty="0" err="1" smtClean="0"/>
              <a:t>ohre.html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=ZnPaPpzJbX9M-M&amp;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=http://hany.</a:t>
            </a:r>
            <a:r>
              <a:rPr lang="cs-CZ" sz="1200" dirty="0" err="1" smtClean="0"/>
              <a:t>info</a:t>
            </a:r>
            <a:r>
              <a:rPr lang="cs-CZ" sz="1200" dirty="0" smtClean="0"/>
              <a:t>/data/galerie/</a:t>
            </a:r>
            <a:r>
              <a:rPr lang="cs-CZ" sz="1200" dirty="0" err="1" smtClean="0"/>
              <a:t>slavkovsky</a:t>
            </a:r>
            <a:r>
              <a:rPr lang="cs-CZ" sz="1200" dirty="0" smtClean="0"/>
              <a:t>-les-</a:t>
            </a:r>
            <a:r>
              <a:rPr lang="cs-CZ" sz="1200" dirty="0" err="1" smtClean="0"/>
              <a:t>doupovske</a:t>
            </a:r>
            <a:r>
              <a:rPr lang="cs-CZ" sz="1200" dirty="0" smtClean="0"/>
              <a:t>-hory-</a:t>
            </a:r>
            <a:r>
              <a:rPr lang="cs-CZ" sz="1200" dirty="0" err="1" smtClean="0"/>
              <a:t>goticko</a:t>
            </a:r>
            <a:r>
              <a:rPr lang="cs-CZ" sz="1200" dirty="0" smtClean="0"/>
              <a:t>-</a:t>
            </a:r>
            <a:r>
              <a:rPr lang="cs-CZ" sz="1200" dirty="0" err="1" smtClean="0"/>
              <a:t>romansky</a:t>
            </a:r>
            <a:r>
              <a:rPr lang="cs-CZ" sz="1200" dirty="0" smtClean="0"/>
              <a:t>-hrad-loket-reka-</a:t>
            </a:r>
            <a:r>
              <a:rPr lang="cs-CZ" sz="1200" dirty="0" err="1" smtClean="0"/>
              <a:t>ohre</a:t>
            </a:r>
            <a:r>
              <a:rPr lang="cs-CZ" sz="1200" dirty="0" smtClean="0"/>
              <a:t>/</a:t>
            </a:r>
            <a:r>
              <a:rPr lang="cs-CZ" sz="1200" dirty="0" err="1" smtClean="0"/>
              <a:t>full</a:t>
            </a:r>
            <a:r>
              <a:rPr lang="cs-CZ" sz="1200" dirty="0" smtClean="0"/>
              <a:t>/01-</a:t>
            </a:r>
            <a:r>
              <a:rPr lang="cs-CZ" sz="1200" dirty="0" err="1" smtClean="0"/>
              <a:t>slavkovsky</a:t>
            </a:r>
            <a:r>
              <a:rPr lang="cs-CZ" sz="1200" dirty="0" smtClean="0"/>
              <a:t>-les-</a:t>
            </a:r>
            <a:r>
              <a:rPr lang="cs-CZ" sz="1200" dirty="0" err="1" smtClean="0"/>
              <a:t>doupovske</a:t>
            </a:r>
            <a:r>
              <a:rPr lang="cs-CZ" sz="1200" dirty="0" smtClean="0"/>
              <a:t>-hory-</a:t>
            </a:r>
            <a:r>
              <a:rPr lang="cs-CZ" sz="1200" dirty="0" err="1" smtClean="0"/>
              <a:t>goticko</a:t>
            </a:r>
            <a:r>
              <a:rPr lang="cs-CZ" sz="1200" dirty="0" smtClean="0"/>
              <a:t>-</a:t>
            </a:r>
            <a:r>
              <a:rPr lang="cs-CZ" sz="1200" dirty="0" err="1" smtClean="0"/>
              <a:t>romansky</a:t>
            </a:r>
            <a:r>
              <a:rPr lang="cs-CZ" sz="1200" dirty="0" smtClean="0"/>
              <a:t>-hrad-loket-reka-</a:t>
            </a:r>
            <a:r>
              <a:rPr lang="cs-CZ" sz="1200" dirty="0" err="1" smtClean="0"/>
              <a:t>ohre.jpg</a:t>
            </a:r>
            <a:r>
              <a:rPr lang="cs-CZ" sz="1200" dirty="0" smtClean="0"/>
              <a:t>&amp;w=1200&amp;h=894&amp;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=S-LBUOL7MsXMswb91YGQAw&amp;zoom=1&amp;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=591&amp;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=307&amp;dur=140</a:t>
            </a:r>
            <a:r>
              <a:rPr lang="cs-CZ" sz="1200" dirty="0" smtClean="0">
                <a:hlinkClick r:id="rId3" action="ppaction://hlinkfile"/>
              </a:rPr>
              <a:t>&amp;</a:t>
            </a:r>
            <a:r>
              <a:rPr lang="cs-CZ" sz="1200" dirty="0" err="1" smtClean="0">
                <a:hlinkClick r:id="rId3" action="ppaction://hlinkfile"/>
              </a:rPr>
              <a:t>hovh</a:t>
            </a:r>
            <a:r>
              <a:rPr lang="cs-CZ" sz="1200" dirty="0" smtClean="0">
                <a:hlinkClick r:id="rId3" action="ppaction://hlinkfile"/>
              </a:rPr>
              <a:t>=194&amp;</a:t>
            </a:r>
            <a:r>
              <a:rPr lang="cs-CZ" sz="1200" dirty="0" err="1" smtClean="0">
                <a:hlinkClick r:id="rId3" action="ppaction://hlinkfile"/>
              </a:rPr>
              <a:t>hovw</a:t>
            </a:r>
            <a:r>
              <a:rPr lang="cs-CZ" sz="1200" dirty="0" smtClean="0">
                <a:hlinkClick r:id="rId3" action="ppaction://hlinkfile"/>
              </a:rPr>
              <a:t>=260&amp;</a:t>
            </a:r>
            <a:r>
              <a:rPr lang="cs-CZ" sz="1200" dirty="0" err="1" smtClean="0">
                <a:hlinkClick r:id="rId3" action="ppaction://hlinkfile"/>
              </a:rPr>
              <a:t>tx</a:t>
            </a:r>
            <a:r>
              <a:rPr lang="cs-CZ" sz="1200" dirty="0" smtClean="0">
                <a:hlinkClick r:id="rId3" action="ppaction://hlinkfile"/>
              </a:rPr>
              <a:t>=136&amp;ty=145&amp;</a:t>
            </a:r>
            <a:r>
              <a:rPr lang="cs-CZ" sz="1200" dirty="0" err="1" smtClean="0">
                <a:hlinkClick r:id="rId3" action="ppaction://hlinkfile"/>
              </a:rPr>
              <a:t>sig</a:t>
            </a:r>
            <a:r>
              <a:rPr lang="cs-CZ" sz="1200" dirty="0" smtClean="0">
                <a:hlinkClick r:id="rId3" action="ppaction://hlinkfile"/>
              </a:rPr>
              <a:t>=114654242521839938474&amp;</a:t>
            </a:r>
            <a:r>
              <a:rPr lang="cs-CZ" sz="1200" dirty="0" err="1" smtClean="0">
                <a:hlinkClick r:id="rId3" action="ppaction://hlinkfile"/>
              </a:rPr>
              <a:t>sqi</a:t>
            </a:r>
            <a:r>
              <a:rPr lang="cs-CZ" sz="1200" dirty="0" smtClean="0">
                <a:hlinkClick r:id="rId3" action="ppaction://hlinkfile"/>
              </a:rPr>
              <a:t>=2&amp;</a:t>
            </a:r>
            <a:r>
              <a:rPr lang="cs-CZ" sz="1200" dirty="0" err="1" smtClean="0">
                <a:hlinkClick r:id="rId3" action="ppaction://hlinkfile"/>
              </a:rPr>
              <a:t>page</a:t>
            </a:r>
            <a:r>
              <a:rPr lang="cs-CZ" sz="1200" dirty="0" smtClean="0">
                <a:hlinkClick r:id="rId3" action="ppaction://hlinkfile"/>
              </a:rPr>
              <a:t>=2&amp;</a:t>
            </a:r>
            <a:r>
              <a:rPr lang="cs-CZ" sz="1200" dirty="0" err="1" smtClean="0">
                <a:hlinkClick r:id="rId3" action="ppaction://hlinkfile"/>
              </a:rPr>
              <a:t>tbnh</a:t>
            </a:r>
            <a:r>
              <a:rPr lang="cs-CZ" sz="1200" dirty="0" smtClean="0">
                <a:hlinkClick r:id="rId3" action="ppaction://hlinkfile"/>
              </a:rPr>
              <a:t>=135&amp;</a:t>
            </a:r>
            <a:r>
              <a:rPr lang="cs-CZ" sz="1200" dirty="0" err="1" smtClean="0">
                <a:hlinkClick r:id="rId3" action="ppaction://hlinkfile"/>
              </a:rPr>
              <a:t>tbnw</a:t>
            </a:r>
            <a:r>
              <a:rPr lang="cs-CZ" sz="1200" dirty="0" smtClean="0">
                <a:hlinkClick r:id="rId3" action="ppaction://hlinkfile"/>
              </a:rPr>
              <a:t>=167&amp;</a:t>
            </a:r>
            <a:r>
              <a:rPr lang="cs-CZ" sz="1200" dirty="0" err="1" smtClean="0">
                <a:hlinkClick r:id="rId3" action="ppaction://hlinkfile"/>
              </a:rPr>
              <a:t>ndsp</a:t>
            </a:r>
            <a:r>
              <a:rPr lang="cs-CZ" sz="1200" dirty="0" smtClean="0">
                <a:hlinkClick r:id="rId3" action="ppaction://hlinkfile"/>
              </a:rPr>
              <a:t>=20&amp;</a:t>
            </a:r>
            <a:r>
              <a:rPr lang="cs-CZ" sz="1200" dirty="0" err="1" smtClean="0">
                <a:hlinkClick r:id="rId3" action="ppaction://hlinkfile"/>
              </a:rPr>
              <a:t>ved</a:t>
            </a:r>
            <a:r>
              <a:rPr lang="cs-CZ" sz="1200" dirty="0" smtClean="0">
                <a:hlinkClick r:id="rId3" action="ppaction://hlinkfile"/>
              </a:rPr>
              <a:t>=1t:429,r:33,s:0,i:43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http://upload.wikimedia.org/wikipedia/commons/thumb/3/3d/Soos_Landscape_0B.JPG/640px-Soos_Landscape_0B.JPG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?start=55&amp;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=tSP97o2DNl_</a:t>
            </a:r>
            <a:r>
              <a:rPr lang="cs-CZ" sz="1200" dirty="0" err="1" smtClean="0"/>
              <a:t>yEM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en.db-city.com/Czech-Republic--Karlovy-Vary--Cheb--Cheb&amp;docid=U7VXb7lOiaY1MM&amp;imgurl=http://mw2.google.com/mw-panoramio/photos/medium/74401661.jpg&amp;w=500&amp;h=280&amp;ei=wuTBUIzfC9HbsgbwooHwBA&amp;zoom=1&amp;iact=hc&amp;vpx=683&amp;vpy=55&amp;dur=5279&amp;hovh=168&amp;hovw=300&amp;tx=181&amp;ty=89&amp;sig=114654242521839938474&amp;sqi=2&amp;page=4&amp;tbnh=131&amp;tbnw=244&amp;ndsp=21&amp;ved=1t:429,</a:t>
            </a:r>
            <a:r>
              <a:rPr lang="cs-CZ" sz="1200" dirty="0" smtClean="0">
                <a:hlinkClick r:id="rId5"/>
              </a:rPr>
              <a:t>r:70,s:0,i:154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?start=63&amp;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GDxEjJderIpmZM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borovicka.blog.idnes.cz/c/192751/Jak-se-tezi-uran.html&amp;docid=Wliat3kwuEMAnM&amp;imgurl=http://blog.idnes.cz/blog/1663/192751/01.jpg&amp;w=400&amp;h=600&amp;ei=MubBUKqpB8jltQaYkoEo&amp;zoom=1&amp;iact=rc&amp;dur=607&amp;sig=114654242521839938474&amp;sqi=2&amp;page=4&amp;tbnh=153&amp;tbnw=111&amp;ndsp=22&amp;ved=1t:429,r:66,s:0,i:142&amp;tx=36&amp;ty=90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lastslideviewed" highlightClick="1"/>
          </p:cNvPr>
          <p:cNvSpPr/>
          <p:nvPr/>
        </p:nvSpPr>
        <p:spPr>
          <a:xfrm>
            <a:off x="2714612" y="2643182"/>
            <a:ext cx="3771610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/>
            <a:r>
              <a:rPr lang="cs-CZ" sz="7200" dirty="0" smtClean="0"/>
              <a:t>Špatně </a:t>
            </a:r>
            <a:r>
              <a:rPr lang="cs-CZ" sz="7200" dirty="0" smtClean="0">
                <a:sym typeface="Wingdings" pitchFamily="2" charset="2"/>
              </a:rPr>
              <a:t>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468</Words>
  <Application>Microsoft Office PowerPoint</Application>
  <PresentationFormat>Předvádění na obrazovce (4:3)</PresentationFormat>
  <Paragraphs>91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Snímek 1</vt:lpstr>
      <vt:lpstr>KARLOVARSKÝ KRAJ</vt:lpstr>
      <vt:lpstr>Snímek 3</vt:lpstr>
      <vt:lpstr>OSÍDLENÍ</vt:lpstr>
      <vt:lpstr>Snímek 5</vt:lpstr>
      <vt:lpstr>POVRCH</vt:lpstr>
      <vt:lpstr>Snímek 7</vt:lpstr>
      <vt:lpstr>Snímek 8</vt:lpstr>
      <vt:lpstr>VODSTVO</vt:lpstr>
      <vt:lpstr>ZEMĚDĚLSTVÍ</vt:lpstr>
      <vt:lpstr>PRŮMYSL</vt:lpstr>
      <vt:lpstr>Snímek 12</vt:lpstr>
      <vt:lpstr>Lázně – Karlovy Vary</vt:lpstr>
      <vt:lpstr>ZAJÍMAVOSTI</vt:lpstr>
      <vt:lpstr>Snímek 15</vt:lpstr>
      <vt:lpstr>Snímek 16</vt:lpstr>
      <vt:lpstr>Snímek 17</vt:lpstr>
      <vt:lpstr>Snímek 18</vt:lpstr>
      <vt:lpstr>OTÁZKY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1</cp:revision>
  <dcterms:created xsi:type="dcterms:W3CDTF">2012-11-19T11:19:24Z</dcterms:created>
  <dcterms:modified xsi:type="dcterms:W3CDTF">2013-01-21T20:24:15Z</dcterms:modified>
</cp:coreProperties>
</file>