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1" r:id="rId22"/>
    <p:sldId id="282" r:id="rId23"/>
    <p:sldId id="283" r:id="rId24"/>
    <p:sldId id="284" r:id="rId25"/>
    <p:sldId id="277" r:id="rId26"/>
    <p:sldId id="278" r:id="rId27"/>
    <p:sldId id="279" r:id="rId28"/>
    <p:sldId id="28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18" autoAdjust="0"/>
    <p:restoredTop sz="94660"/>
  </p:normalViewPr>
  <p:slideViewPr>
    <p:cSldViewPr>
      <p:cViewPr varScale="1">
        <p:scale>
          <a:sx n="68" d="100"/>
          <a:sy n="68" d="100"/>
        </p:scale>
        <p:origin x="-64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20668-E01F-4919-8630-9EAE75E81287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A0C6E-70D8-46C5-BF40-BFF9005D2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8/Ctin%C4%9Bves,_%C5%98%C3%ADp_a_obec.jpg/640px-Ctin%C4%9Bves,_%C5%98%C3%ADp_a_obec.jpg" TargetMode="External"/><Relationship Id="rId3" Type="http://schemas.openxmlformats.org/officeDocument/2006/relationships/hyperlink" Target="http://upload.wikimedia.org/wikipedia/commons/thumb/9/92/Usti_nad_Labem_Region_CoA_CZ.svg/398px-Usti_nad_Labem_Region_CoA_CZ.svg.png" TargetMode="External"/><Relationship Id="rId7" Type="http://schemas.openxmlformats.org/officeDocument/2006/relationships/hyperlink" Target="http://upload.wikimedia.org/wikipedia/commons/thumb/2/20/Prav%C4%8Dick%C3%A1_br%C3%A1na_(2).jpg/640px-Prav%C4%8Dick%C3%A1_br%C3%A1na_(2).jpg" TargetMode="External"/><Relationship Id="rId2" Type="http://schemas.openxmlformats.org/officeDocument/2006/relationships/hyperlink" Target="http://upload.wikimedia.org/wikipedia/commons/thumb/1/13/Flag_of_Usti_nad_Labem_Region.svg/640px-Flag_of_Usti_nad_Labem_Region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e/e0/Milesovka.JPG/640px-Milesovka.JPG" TargetMode="External"/><Relationship Id="rId11" Type="http://schemas.openxmlformats.org/officeDocument/2006/relationships/hyperlink" Target="file:///I:\178" TargetMode="External"/><Relationship Id="rId5" Type="http://schemas.openxmlformats.org/officeDocument/2006/relationships/hyperlink" Target="http://upload.wikimedia.org/wikipedia/commons/thumb/c/cc/Usti_skala.jpg/640px-Usti_skala.jpg" TargetMode="External"/><Relationship Id="rId10" Type="http://schemas.openxmlformats.org/officeDocument/2006/relationships/hyperlink" Target="http://upload.wikimedia.org/wikipedia/commons/thumb/1/18/Nechranice9.JPG/320px-Nechranice9.JPG" TargetMode="External"/><Relationship Id="rId4" Type="http://schemas.openxmlformats.org/officeDocument/2006/relationships/hyperlink" Target="http://cs.wikipedia.org/wiki/Soubor:2004_Ustecky_kraj.PNG" TargetMode="External"/><Relationship Id="rId9" Type="http://schemas.openxmlformats.org/officeDocument/2006/relationships/hyperlink" Target="http://upload.wikimedia.org/wikipedia/commons/thumb/0/0c/Labe_udoli.jpg/320px-Labe_udoli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3/Nordb%C3%B6hmisches_becken_near_Jeze%C5%99%C3%AD.jpg/640px-Nordb%C3%B6hmisches_becken_near_Jeze%C5%99%C3%AD.jpg" TargetMode="External"/><Relationship Id="rId2" Type="http://schemas.openxmlformats.org/officeDocument/2006/relationships/hyperlink" Target="=1t:429,r:16,s:0,i:14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e/ef/KT_Terez%C3%ADn,_vstup.jpg/640px-KT_Terez%C3%ADn,_vstup.jpg" TargetMode="External"/><Relationship Id="rId5" Type="http://schemas.openxmlformats.org/officeDocument/2006/relationships/hyperlink" Target="http://www.reflex.cz/clanek/jine-tip-na-cyklovylet/47161/melnik-rip-a-historicka-zdymadla.html" TargetMode="External"/><Relationship Id="rId4" Type="http://schemas.openxmlformats.org/officeDocument/2006/relationships/hyperlink" Target="http://upload.wikimedia.org/wikipedia/commons/thumb/5/5f/Kamenn%C3%A9_l%C3%A1zn%C4%9B_2012.jpg/640px-Kamenn%C3%A9_l%C3%A1zn%C4%9B_2012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25" TargetMode="External"/><Relationship Id="rId2" Type="http://schemas.openxmlformats.org/officeDocument/2006/relationships/hyperlink" Target="http://upload.wikimedia.org/wikipedia/commons/thumb/6/6e/Decin001.jpg/511px-Decin0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=193&amp;ndsp=20&amp;ved=1t:429,r:42,s:0,i:70" TargetMode="External"/><Relationship Id="rId5" Type="http://schemas.openxmlformats.org/officeDocument/2006/relationships/hyperlink" Target="http://upload.wikimedia.org/wikipedia/commons/thumb/8/8c/Pravcicka_brana1.JPG/640px-Pravcicka_brana1.JPG" TargetMode="External"/><Relationship Id="rId4" Type="http://schemas.openxmlformats.org/officeDocument/2006/relationships/hyperlink" Target="http://upload.wikimedia.org/wikipedia/commons/thumb/a/a5/Kaa1.jpg/640px-Kaa1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</a:t>
            </a:r>
            <a:r>
              <a:rPr lang="cs-CZ" b="1" smtClean="0">
                <a:latin typeface="Garamond" pitchFamily="18" charset="0"/>
                <a:cs typeface="Times New Roman" pitchFamily="18" charset="0"/>
              </a:rPr>
              <a:t>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17_38_Prvouka_Ústecký </a:t>
            </a:r>
            <a:r>
              <a:rPr lang="cs-CZ" i="1" dirty="0" smtClean="0">
                <a:latin typeface="Garamond" pitchFamily="18" charset="0"/>
              </a:rPr>
              <a:t>kraj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Prezentace seznamuje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s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poměry Ústeckého kraje.Slouží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3143248"/>
            <a:ext cx="7772400" cy="1470025"/>
          </a:xfrm>
        </p:spPr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pic>
        <p:nvPicPr>
          <p:cNvPr id="23554" name="Picture 2" descr="http://upload.wikimedia.org/wikipedia/commons/thumb/1/13/Flag_of_Usti_nad_Labem_Region.svg/640px-Flag_of_Usti_nad_Labem_Regi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285728"/>
            <a:ext cx="3929090" cy="2621441"/>
          </a:xfrm>
          <a:prstGeom prst="rect">
            <a:avLst/>
          </a:prstGeom>
          <a:noFill/>
        </p:spPr>
      </p:pic>
      <p:pic>
        <p:nvPicPr>
          <p:cNvPr id="23556" name="Picture 4" descr="http://upload.wikimedia.org/wikipedia/commons/thumb/9/92/Usti_nad_Labem_Region_CoA_CZ.svg/398px-Usti_nad_Labem_Region_CoA_CZ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429140"/>
            <a:ext cx="2013930" cy="24288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2004 Ustecky kra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000108"/>
            <a:ext cx="8073899" cy="4643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OSÍDLENÍ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Krajské město Ústí nad Labem</a:t>
            </a:r>
            <a:endParaRPr lang="cs-CZ" dirty="0"/>
          </a:p>
        </p:txBody>
      </p:sp>
      <p:pic>
        <p:nvPicPr>
          <p:cNvPr id="21506" name="Picture 2" descr="http://upload.wikimedia.org/wikipedia/commons/thumb/c/cc/Usti_skala.jpg/640px-Usti_ska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339570"/>
            <a:ext cx="5167306" cy="3875480"/>
          </a:xfrm>
          <a:prstGeom prst="rect">
            <a:avLst/>
          </a:prstGeom>
          <a:noFill/>
        </p:spPr>
      </p:pic>
      <p:pic>
        <p:nvPicPr>
          <p:cNvPr id="21508" name="Picture 4" descr="Ústí nad Labem – zna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7" y="2500306"/>
            <a:ext cx="1033299" cy="1285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Ostatní města – Most, Děčín, Chomutov, Teplice, Litvínov, Litoměřice, Kadaň, Klášterec nad Ohří</a:t>
            </a:r>
            <a:endParaRPr lang="cs-CZ" dirty="0"/>
          </a:p>
        </p:txBody>
      </p:sp>
      <p:pic>
        <p:nvPicPr>
          <p:cNvPr id="20482" name="Picture 2" descr="http://www.hotel-ubytovani.com/img/usteck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857364"/>
            <a:ext cx="6786610" cy="4479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Polabská nížina</a:t>
            </a:r>
            <a:endParaRPr lang="cs-CZ" dirty="0"/>
          </a:p>
        </p:txBody>
      </p:sp>
      <p:pic>
        <p:nvPicPr>
          <p:cNvPr id="19458" name="Picture 2" descr="http://lh6.ggpht.com/-6B2IM9NRmBY/TDx3fbu0QvI/AAAAAAAASZw/h5oPtmzCBKA/P10104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2285992"/>
            <a:ext cx="5429288" cy="40719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429684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České středohoří (Milešovka)</a:t>
            </a:r>
            <a:endParaRPr lang="cs-CZ" dirty="0"/>
          </a:p>
        </p:txBody>
      </p:sp>
      <p:pic>
        <p:nvPicPr>
          <p:cNvPr id="18434" name="Picture 2" descr="http://upload.wikimedia.org/wikipedia/commons/thumb/e/e0/Milesovka.JPG/640px-Milesov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142984"/>
            <a:ext cx="6786610" cy="5089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NP České Švýcarsko – </a:t>
            </a:r>
            <a:r>
              <a:rPr lang="cs-CZ" dirty="0" err="1" smtClean="0"/>
              <a:t>Pravčická</a:t>
            </a:r>
            <a:r>
              <a:rPr lang="cs-CZ" dirty="0" smtClean="0"/>
              <a:t> brána</a:t>
            </a:r>
            <a:endParaRPr lang="cs-CZ" dirty="0"/>
          </a:p>
        </p:txBody>
      </p:sp>
      <p:pic>
        <p:nvPicPr>
          <p:cNvPr id="17410" name="Picture 2" descr="http://upload.wikimedia.org/wikipedia/commons/thumb/2/20/Prav%C4%8Dick%C3%A1_br%C3%A1na_%282%29.jpg/640px-Prav%C4%8Dick%C3%A1_br%C3%A1na_%282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500174"/>
            <a:ext cx="6858048" cy="4221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428604"/>
            <a:ext cx="8286808" cy="60722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Krušné hory</a:t>
            </a:r>
          </a:p>
          <a:p>
            <a:pPr>
              <a:buNone/>
            </a:pPr>
            <a:r>
              <a:rPr lang="cs-CZ" dirty="0" smtClean="0"/>
              <a:t>Česká tabule – hora Říp</a:t>
            </a:r>
            <a:endParaRPr lang="cs-CZ" dirty="0"/>
          </a:p>
        </p:txBody>
      </p:sp>
      <p:pic>
        <p:nvPicPr>
          <p:cNvPr id="16386" name="Picture 2" descr="http://upload.wikimedia.org/wikipedia/commons/thumb/f/f8/Ctin%C4%9Bves%2C_%C5%98%C3%ADp_a_obec.jpg/640px-Ctin%C4%9Bves%2C_%C5%98%C3%ADp_a_ob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785926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357298"/>
            <a:ext cx="4038600" cy="104298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Labe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285860"/>
            <a:ext cx="4038600" cy="90010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Ohře – přehrada </a:t>
            </a:r>
            <a:r>
              <a:rPr lang="cs-CZ" dirty="0" err="1" smtClean="0"/>
              <a:t>Nechranice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4612" y="5643578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Ploučnice</a:t>
            </a:r>
            <a:endParaRPr lang="cs-CZ" sz="2800" dirty="0"/>
          </a:p>
        </p:txBody>
      </p:sp>
      <p:pic>
        <p:nvPicPr>
          <p:cNvPr id="15364" name="Picture 4" descr="http://upload.wikimedia.org/wikipedia/commons/thumb/1/18/Nechranice9.JPG/320px-Nechranice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2285992"/>
            <a:ext cx="3925407" cy="2357454"/>
          </a:xfrm>
          <a:prstGeom prst="rect">
            <a:avLst/>
          </a:prstGeom>
          <a:noFill/>
        </p:spPr>
      </p:pic>
      <p:pic>
        <p:nvPicPr>
          <p:cNvPr id="15368" name="Picture 8" descr="http://t2.gstatic.com/images?q=tbn:ANd9GcToYHfJhHIUo6CWYWmdNVJk2vIcAjloecwAKnslQRpV2UyZcroJJRe5g6e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5057778"/>
            <a:ext cx="4143404" cy="1328747"/>
          </a:xfrm>
          <a:prstGeom prst="rect">
            <a:avLst/>
          </a:prstGeom>
          <a:noFill/>
        </p:spPr>
      </p:pic>
      <p:pic>
        <p:nvPicPr>
          <p:cNvPr id="15362" name="Picture 2" descr="http://upload.wikimedia.org/wikipedia/commons/thumb/0/0c/Labe_udoli.jpg/320px-Labe_udol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7" y="2071678"/>
            <a:ext cx="3571901" cy="23775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Polabí a Poohří – ovocnářské oblasti</a:t>
            </a:r>
          </a:p>
          <a:p>
            <a:pPr>
              <a:buNone/>
            </a:pPr>
            <a:r>
              <a:rPr lang="cs-CZ" dirty="0" smtClean="0"/>
              <a:t>Žatec, </a:t>
            </a:r>
            <a:r>
              <a:rPr lang="cs-CZ" dirty="0" err="1" smtClean="0"/>
              <a:t>Lounsko</a:t>
            </a:r>
            <a:r>
              <a:rPr lang="cs-CZ" dirty="0" smtClean="0"/>
              <a:t>-Litoměřicko - chmel</a:t>
            </a:r>
            <a:endParaRPr lang="cs-CZ" dirty="0"/>
          </a:p>
        </p:txBody>
      </p:sp>
      <p:pic>
        <p:nvPicPr>
          <p:cNvPr id="14338" name="Picture 2" descr="http://www.agroweb.cz/files/image/Rostlinka/Chmel/Z%2018%20chmel%201_700x46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643182"/>
            <a:ext cx="5510206" cy="3668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357298"/>
            <a:ext cx="5214974" cy="57150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dirty="0" smtClean="0"/>
              <a:t>Mostecká pánev – hnědé uhlí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6314" y="5643578"/>
            <a:ext cx="4038600" cy="828668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3000" dirty="0" smtClean="0"/>
              <a:t>Tepelné elektrárny – </a:t>
            </a:r>
            <a:r>
              <a:rPr lang="cs-CZ" sz="3000" dirty="0" err="1" smtClean="0"/>
              <a:t>Prunéřov</a:t>
            </a:r>
            <a:r>
              <a:rPr lang="cs-CZ" sz="3000" dirty="0" smtClean="0"/>
              <a:t>, </a:t>
            </a:r>
            <a:r>
              <a:rPr lang="cs-CZ" sz="3000" dirty="0" err="1" smtClean="0"/>
              <a:t>Počerady</a:t>
            </a:r>
            <a:endParaRPr lang="cs-CZ" sz="3000" dirty="0" smtClean="0"/>
          </a:p>
          <a:p>
            <a:endParaRPr lang="cs-CZ" dirty="0"/>
          </a:p>
        </p:txBody>
      </p:sp>
      <p:pic>
        <p:nvPicPr>
          <p:cNvPr id="13314" name="Picture 2" descr="http://upload.wikimedia.org/wikipedia/commons/thumb/7/73/Nordb%C3%B6hmisches_becken_near_Jeze%C5%99%C3%AD.jpg/640px-Nordb%C3%B6hmisches_becken_near_Jeze%C5%99%C3%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000240"/>
            <a:ext cx="4994655" cy="2786082"/>
          </a:xfrm>
          <a:prstGeom prst="rect">
            <a:avLst/>
          </a:prstGeom>
          <a:noFill/>
        </p:spPr>
      </p:pic>
      <p:pic>
        <p:nvPicPr>
          <p:cNvPr id="13316" name="Picture 4" descr="http://www.soukup-david.cz/www/wp-content/uploads/Po%C4%8Derady-elektr%C3%A1r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952182"/>
            <a:ext cx="3938570" cy="26218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28604"/>
            <a:ext cx="8501122" cy="785818"/>
          </a:xfrm>
        </p:spPr>
        <p:txBody>
          <a:bodyPr/>
          <a:lstStyle/>
          <a:p>
            <a:r>
              <a:rPr lang="cs-CZ" dirty="0" smtClean="0"/>
              <a:t>Chemický průmysl – Ústí nad Labem – SETUZA</a:t>
            </a:r>
          </a:p>
        </p:txBody>
      </p:sp>
      <p:pic>
        <p:nvPicPr>
          <p:cNvPr id="12290" name="Picture 2" descr="http://www.evrazvitkovicesteel.com/data/articles/387_reference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3000372"/>
            <a:ext cx="4929222" cy="3636789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1071546"/>
            <a:ext cx="707229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Litvínov – zpracování ropy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1714488"/>
            <a:ext cx="78581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Chomutov – hutní průmysl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2357430"/>
            <a:ext cx="43392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Děčín – přístav na Labi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Teplice - lázně</a:t>
            </a:r>
            <a:endParaRPr lang="cs-CZ" dirty="0"/>
          </a:p>
        </p:txBody>
      </p:sp>
      <p:pic>
        <p:nvPicPr>
          <p:cNvPr id="11266" name="Picture 2" descr="http://upload.wikimedia.org/wikipedia/commons/thumb/5/5f/Kamenn%C3%A9_l%C3%A1zn%C4%9B_2012.jpg/640px-Kamenn%C3%A9_l%C3%A1zn%C4%9B_2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857364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Hora Říp</a:t>
            </a:r>
            <a:endParaRPr lang="cs-CZ" dirty="0"/>
          </a:p>
        </p:txBody>
      </p:sp>
      <p:pic>
        <p:nvPicPr>
          <p:cNvPr id="10244" name="Picture 4" descr="http://img.reflex.cz/img/3/article/1345760_cykloklu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714488"/>
            <a:ext cx="7163899" cy="3721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1024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358246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NP České </a:t>
            </a:r>
            <a:r>
              <a:rPr lang="cs-CZ" dirty="0" smtClean="0"/>
              <a:t>Švýcarsko</a:t>
            </a:r>
          </a:p>
          <a:p>
            <a:pPr>
              <a:buNone/>
            </a:pPr>
            <a:r>
              <a:rPr lang="cs-CZ" dirty="0" err="1" smtClean="0"/>
              <a:t>Pravčická</a:t>
            </a:r>
            <a:r>
              <a:rPr lang="cs-CZ" dirty="0" smtClean="0"/>
              <a:t> brána</a:t>
            </a:r>
            <a:endParaRPr lang="cs-CZ" dirty="0"/>
          </a:p>
        </p:txBody>
      </p:sp>
      <p:pic>
        <p:nvPicPr>
          <p:cNvPr id="9218" name="Picture 2" descr="http://upload.wikimedia.org/wikipedia/commons/d/d5/Prav%C4%8Dick%C3%A1_br%C3%A1na_%284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857364"/>
            <a:ext cx="6438900" cy="4295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358246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Pevnost Terezín</a:t>
            </a:r>
          </a:p>
        </p:txBody>
      </p:sp>
      <p:pic>
        <p:nvPicPr>
          <p:cNvPr id="8194" name="Picture 2" descr="http://upload.wikimedia.org/wikipedia/commons/thumb/e/ef/KT_Terez%C3%ADn%2C_vstup.jpg/640px-KT_Terez%C3%ADn%2C_vst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285860"/>
            <a:ext cx="6500858" cy="4875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857232"/>
            <a:ext cx="4038600" cy="92869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Zámek Děčín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3438" y="1357298"/>
            <a:ext cx="4038600" cy="47147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Hrad </a:t>
            </a:r>
            <a:r>
              <a:rPr lang="cs-CZ" dirty="0" err="1" smtClean="0"/>
              <a:t>Házmburk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http://upload.wikimedia.org/wikipedia/commons/thumb/6/6e/Decin001.jpg/511px-Decin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6013"/>
            <a:ext cx="3286148" cy="4944723"/>
          </a:xfrm>
          <a:prstGeom prst="rect">
            <a:avLst/>
          </a:prstGeom>
          <a:noFill/>
        </p:spPr>
      </p:pic>
      <p:pic>
        <p:nvPicPr>
          <p:cNvPr id="7172" name="Picture 4" descr="http://www.cesketripy.sk/aktivity/92_hazmburk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1928802"/>
            <a:ext cx="3276231" cy="45481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857232"/>
            <a:ext cx="8286808" cy="550072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Kadaň</a:t>
            </a:r>
            <a:endParaRPr lang="cs-CZ" dirty="0"/>
          </a:p>
        </p:txBody>
      </p:sp>
      <p:pic>
        <p:nvPicPr>
          <p:cNvPr id="6146" name="Picture 2" descr="http://upload.wikimedia.org/wikipedia/commons/thumb/a/a5/Kaa1.jpg/640px-Ka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785926"/>
            <a:ext cx="7715304" cy="376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se pěstuje na Žatecku, </a:t>
            </a:r>
            <a:r>
              <a:rPr lang="cs-CZ" dirty="0" err="1" smtClean="0"/>
              <a:t>Lounsku</a:t>
            </a:r>
            <a:r>
              <a:rPr lang="cs-CZ" dirty="0" smtClean="0"/>
              <a:t>, Litoměřicku?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928662" y="3214686"/>
            <a:ext cx="1782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vinná réva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928662" y="3571876"/>
            <a:ext cx="15650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kukuřice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 flipH="1">
            <a:off x="928662" y="3929066"/>
            <a:ext cx="33833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chmel</a:t>
            </a:r>
            <a:endParaRPr lang="cs-CZ" sz="2400" dirty="0"/>
          </a:p>
        </p:txBody>
      </p:sp>
      <p:pic>
        <p:nvPicPr>
          <p:cNvPr id="10242" name="Picture 2" descr="http://www.bylinky.info/wp-content/uploads/2011/09/grow-it-chmel-rostlin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2857496"/>
            <a:ext cx="4514850" cy="3390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571480"/>
            <a:ext cx="8229600" cy="61435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se těží v Mostecké pánvi?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607528" y="2285992"/>
            <a:ext cx="18213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hnědé uhlí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607528" y="2714620"/>
            <a:ext cx="1749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černé uhlí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607528" y="3071810"/>
            <a:ext cx="1048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uran</a:t>
            </a:r>
            <a:endParaRPr lang="cs-CZ" sz="2400" dirty="0"/>
          </a:p>
        </p:txBody>
      </p:sp>
      <p:pic>
        <p:nvPicPr>
          <p:cNvPr id="5122" name="Picture 2" descr="http://geologie.vsb.cz/loziska/suroviny/energsur/hn%C4%9Bd%C3%A9%20uhl%C3%AD%2001_resiz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2000240"/>
            <a:ext cx="5715000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6857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je na obrázku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14348" y="1928802"/>
            <a:ext cx="1753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Milešovka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14348" y="2285992"/>
            <a:ext cx="907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Říp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714348" y="2643182"/>
            <a:ext cx="1520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Klínovec</a:t>
            </a:r>
            <a:endParaRPr lang="cs-CZ" sz="2400" dirty="0"/>
          </a:p>
        </p:txBody>
      </p:sp>
      <p:pic>
        <p:nvPicPr>
          <p:cNvPr id="4100" name="Picture 4" descr="http://sweb.cz/mistrovska.liga/FOTO/rip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2214554"/>
            <a:ext cx="6161896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6857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Dominanta Českého Švýcarska se nazývá: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1406" y="1895765"/>
            <a:ext cx="1967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Pravá brána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1406" y="2252955"/>
            <a:ext cx="2447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</a:t>
            </a:r>
            <a:r>
              <a:rPr lang="cs-CZ" sz="2400" dirty="0" err="1" smtClean="0"/>
              <a:t>Pravčická</a:t>
            </a:r>
            <a:r>
              <a:rPr lang="cs-CZ" sz="2400" dirty="0" smtClean="0"/>
              <a:t> brána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71406" y="2610145"/>
            <a:ext cx="2318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Pravdivá brána</a:t>
            </a:r>
            <a:endParaRPr lang="cs-CZ" sz="2400" dirty="0"/>
          </a:p>
        </p:txBody>
      </p:sp>
      <p:pic>
        <p:nvPicPr>
          <p:cNvPr id="3074" name="Picture 2" descr="http://upload.wikimedia.org/wikipedia/commons/thumb/8/8c/Pravcicka_brana1.JPG/640px-Pravcicka_bran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2428868"/>
            <a:ext cx="6096000" cy="4010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71480"/>
            <a:ext cx="8229600" cy="6857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je na obrázku za město: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357158" y="1538575"/>
            <a:ext cx="111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Kolín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357158" y="1967203"/>
            <a:ext cx="2052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Karlovy Vary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357158" y="2395831"/>
            <a:ext cx="1250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Kadaň</a:t>
            </a:r>
            <a:endParaRPr lang="cs-CZ" sz="2400" dirty="0"/>
          </a:p>
        </p:txBody>
      </p:sp>
      <p:pic>
        <p:nvPicPr>
          <p:cNvPr id="2054" name="Picture 6" descr="http://img.aktualne.centrum.cz/432/91/4329103-nabrezi-maxipsa-fika-v-kadan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2214554"/>
            <a:ext cx="6438900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285728"/>
            <a:ext cx="8286808" cy="6072230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http://upload.wikimedia.org/wikipedia/commons/thumb/1/13/Flag_of_Usti_nad_Labem_Region.svg/640px-Flag_of_Usti_nad_Labem_Region.svg.png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http://upload.wikimedia.org/wikipedia/commons/thumb/9/92/Usti_nad_Labem_Region_CoA_CZ.svg/398px-Usti_nad_Labem_Region_CoA_CZ.svg.png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http://cs.wikipedia.org/wiki/Soubor:2004_Ustecky_kraj.PNG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http://cs.wikipedia.org/wiki/%C3%9Ast%C3%AD_nad_Labem</a:t>
            </a:r>
          </a:p>
          <a:p>
            <a:r>
              <a:rPr lang="cs-CZ" sz="1200" dirty="0" smtClean="0">
                <a:hlinkClick r:id="rId5"/>
              </a:rPr>
              <a:t>http://upload.wikimedia.org/wikipedia/commons/thumb/c/cc/Usti_skala.jpg/640px-Usti_skala.jpg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=fRFjGG1MGxhpXM:&amp;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=http://www.hotel-</a:t>
            </a:r>
            <a:r>
              <a:rPr lang="cs-CZ" sz="1200" dirty="0" err="1" smtClean="0"/>
              <a:t>ubytovani.com</a:t>
            </a:r>
            <a:r>
              <a:rPr lang="cs-CZ" sz="1200" dirty="0" smtClean="0"/>
              <a:t>/hotely-penziony-</a:t>
            </a:r>
            <a:r>
              <a:rPr lang="cs-CZ" sz="1200" dirty="0" err="1" smtClean="0"/>
              <a:t>Ustecky</a:t>
            </a:r>
            <a:r>
              <a:rPr lang="cs-CZ" sz="1200" dirty="0" smtClean="0"/>
              <a:t>-kraj.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=7hYRCQ4suPxIzM&amp;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=http://www.hotel-</a:t>
            </a:r>
            <a:r>
              <a:rPr lang="cs-CZ" sz="1200" dirty="0" err="1" smtClean="0"/>
              <a:t>ubytovani.com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ustecky.gif</a:t>
            </a:r>
            <a:r>
              <a:rPr lang="cs-CZ" sz="1200" dirty="0" smtClean="0"/>
              <a:t>&amp;w=406&amp;h=342&amp;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=sfK9UNzEJIuY1AWc_IGQCA&amp;zoom=1&amp;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=738&amp;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=42&amp;dur=12226&amp;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=206&amp;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=245&amp;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=122&amp;ty=143&amp;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=163&amp;start=0&amp;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=1t:429,r:4,s:0,i:133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=N477lLLnhOL7HM:&amp;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picasaweb.google.com/lh/photo/U62NvmpSBjnB-Y4le8ijaA&amp;docid=IrMC-uLqC07I7M&amp;imgurl=http://lh6.ggpht.com/-6B2IM9NRmBY/TDx3fbu0QvI/AAAAAAAASZw/h5oPtmzCBKA/P1010432.JPG&amp;w=512&amp;h=384&amp;ei=ahm-UIqSL43MtAak0IHIBA&amp;zoom=1&amp;iact=hc&amp;vpx=724&amp;vpy=228&amp;dur=1228&amp;hovh=194&amp;hovw=259&amp;tx=109&amp;ty=141&amp;sig=114654242521839938474&amp;sqi=2&amp;page=1&amp;tbnh=145&amp;tbnw=242&amp;start=0&amp;ndsp=16&amp;ved=1t:429,r:15,s:0,i:126</a:t>
            </a:r>
          </a:p>
          <a:p>
            <a:r>
              <a:rPr lang="cs-CZ" sz="1200" dirty="0" smtClean="0">
                <a:hlinkClick r:id="rId6"/>
              </a:rPr>
              <a:t>http://upload.wikimedia.org/wikipedia/commons/thumb/e/e0/Milesovka.JPG/640px-Milesovka.JPG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http://upload.wikimedia.org/wikipedia/commons/thumb/2/20/Prav%C4%8Dick%C3%A1_br%C3%A1na_%282%29.jpg/640px-Prav%C4%8Dick%C3%A1_br%C3%A1na_%282%29.jpg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http://upload.wikimedia.org/wikipedia/commons/thumb/f/f8/Ctin%C4%9Bves%2C_%C5%98%C3%ADp_a_obec.jpg/640px-Ctin%C4%9Bves%2C_%C5%98%C3%ADp_a_obec.jpg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http://upload.wikimedia.org/wikipedia/commons/thumb/0/0c/Labe_udoli.jpg/320px-Labe_udoli.jpg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http://upload.wikimedia.org/wikipedia/commons/thumb/1/18/Nechranice9.JPG/320px-Nechranice9.JPG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?start=59&amp;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=4EuKPjnBGHNKxM:&amp;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=http://drozdi-</a:t>
            </a:r>
            <a:r>
              <a:rPr lang="cs-CZ" sz="1200" dirty="0" err="1" smtClean="0"/>
              <a:t>foti.prodam</a:t>
            </a:r>
            <a:r>
              <a:rPr lang="cs-CZ" sz="1200" dirty="0" smtClean="0"/>
              <a:t>-chalupu.</a:t>
            </a:r>
            <a:r>
              <a:rPr lang="cs-CZ" sz="1200" dirty="0" err="1" smtClean="0"/>
              <a:t>cz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%3Fshowimage%3D746&amp;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yNLqwBg</a:t>
            </a:r>
            <a:r>
              <a:rPr lang="cs-CZ" sz="1200" dirty="0" smtClean="0"/>
              <a:t>_</a:t>
            </a:r>
            <a:r>
              <a:rPr lang="cs-CZ" sz="1200" dirty="0" err="1" smtClean="0"/>
              <a:t>OEcDaM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=http://drozdi-</a:t>
            </a:r>
            <a:r>
              <a:rPr lang="cs-CZ" sz="1200" dirty="0" err="1" smtClean="0"/>
              <a:t>foti.prodam</a:t>
            </a:r>
            <a:r>
              <a:rPr lang="cs-CZ" sz="1200" dirty="0" smtClean="0"/>
              <a:t>-chalupu.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/20090412193520_</a:t>
            </a:r>
            <a:r>
              <a:rPr lang="cs-CZ" sz="1200" dirty="0" err="1" smtClean="0"/>
              <a:t>zahyby</a:t>
            </a:r>
            <a:r>
              <a:rPr lang="cs-CZ" sz="1200" dirty="0" smtClean="0"/>
              <a:t>-</a:t>
            </a:r>
            <a:r>
              <a:rPr lang="cs-CZ" sz="1200" dirty="0" err="1" smtClean="0"/>
              <a:t>ploucnice</a:t>
            </a:r>
            <a:r>
              <a:rPr lang="cs-CZ" sz="1200" dirty="0" smtClean="0"/>
              <a:t>-panorama.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&amp;w=1000&amp;h=300&amp;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dRy</a:t>
            </a:r>
            <a:r>
              <a:rPr lang="cs-CZ" sz="1200" dirty="0" smtClean="0"/>
              <a:t>-</a:t>
            </a:r>
            <a:r>
              <a:rPr lang="cs-CZ" sz="1200" dirty="0" err="1" smtClean="0"/>
              <a:t>UNntCobltQb</a:t>
            </a:r>
            <a:r>
              <a:rPr lang="cs-CZ" sz="1200" dirty="0" smtClean="0"/>
              <a:t>-m4CgDQ&amp;zoom=1&amp;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=573&amp;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=324&amp;dur=2837&amp;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=123&amp;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=410&amp;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=314&amp;ty=81&amp;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=4&amp;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=85&amp;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=239&amp;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=1t:429,r:78,s:0,</a:t>
            </a:r>
            <a:r>
              <a:rPr lang="cs-CZ" sz="1200" dirty="0" smtClean="0">
                <a:hlinkClick r:id="rId11" action="ppaction://hlinkfile"/>
              </a:rPr>
              <a:t>i:178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357166"/>
            <a:ext cx="8429684" cy="607223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=oqMRrK10Ju45lM:&amp;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agroweb.cz</a:t>
            </a:r>
            <a:r>
              <a:rPr lang="cs-CZ" sz="1200" dirty="0" smtClean="0"/>
              <a:t>/</a:t>
            </a:r>
            <a:r>
              <a:rPr lang="cs-CZ" sz="1200" dirty="0" err="1" smtClean="0"/>
              <a:t>Boure</a:t>
            </a:r>
            <a:r>
              <a:rPr lang="cs-CZ" sz="1200" dirty="0" smtClean="0"/>
              <a:t>-minuly-</a:t>
            </a:r>
            <a:r>
              <a:rPr lang="cs-CZ" sz="1200" dirty="0" err="1" smtClean="0"/>
              <a:t>tyden</a:t>
            </a:r>
            <a:r>
              <a:rPr lang="cs-CZ" sz="1200" dirty="0" smtClean="0"/>
              <a:t>-</a:t>
            </a:r>
            <a:r>
              <a:rPr lang="cs-CZ" sz="1200" dirty="0" err="1" smtClean="0"/>
              <a:t>ponicila</a:t>
            </a:r>
            <a:r>
              <a:rPr lang="cs-CZ" sz="1200" dirty="0" smtClean="0"/>
              <a:t>-chmelnice__s43x34158.html&amp;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nxAfuslgIZppUM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agroweb.cz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/image/Rostlinka/Chmel/Z%25252018%252520chmel%2525201_700x467.jpg&amp;w=700&amp;h=467&amp;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=wh6-UM-</a:t>
            </a:r>
            <a:r>
              <a:rPr lang="cs-CZ" sz="1200" dirty="0" err="1" smtClean="0"/>
              <a:t>yHYTJtAa</a:t>
            </a:r>
            <a:r>
              <a:rPr lang="cs-CZ" sz="1200" dirty="0" smtClean="0"/>
              <a:t>_xoG4DA&amp;zoom=1&amp;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=165&amp;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=201&amp;dur=2743&amp;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=130&amp;ty=105&amp;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=198&amp;start=15&amp;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=21&amp;</a:t>
            </a:r>
            <a:r>
              <a:rPr lang="cs-CZ" sz="1200" dirty="0" err="1" smtClean="0"/>
              <a:t>ved</a:t>
            </a:r>
            <a:r>
              <a:rPr lang="cs-CZ" sz="1200" dirty="0" smtClean="0">
                <a:hlinkClick r:id="rId2" action="ppaction://hlinkfile"/>
              </a:rPr>
              <a:t>=1t:429,r:16,s:0,i:143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http://upload.wikimedia.org/wikipedia/commons/thumb/7/73/Nordb%C3%B6hmisches_becken_near_Jeze%C5%99%C3%AD.jpg/640px-Nordb%C3%B6hmisches_becken_near_Jeze%C5%99%C3%AD.jpg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=EjFyqU4CmKO3OM:&amp;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=http://www.soukup-</a:t>
            </a:r>
            <a:r>
              <a:rPr lang="cs-CZ" sz="1200" dirty="0" err="1" smtClean="0"/>
              <a:t>david.cz</a:t>
            </a:r>
            <a:r>
              <a:rPr lang="cs-CZ" sz="1200" dirty="0" smtClean="0"/>
              <a:t>/www/fotoalbum/</a:t>
            </a:r>
            <a:r>
              <a:rPr lang="cs-CZ" sz="1200" dirty="0" err="1" smtClean="0"/>
              <a:t>lounsko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=hHBxPEONm7QsdM&amp;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=http://www.soukup-</a:t>
            </a:r>
            <a:r>
              <a:rPr lang="cs-CZ" sz="1200" dirty="0" err="1" smtClean="0"/>
              <a:t>david.cz</a:t>
            </a:r>
            <a:r>
              <a:rPr lang="cs-CZ" sz="1200" dirty="0" smtClean="0"/>
              <a:t>/www/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/Po%2525C4%25258Derady-elektr%2525C3%2525A1rna.jpg&amp;w=800&amp;h=533&amp;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=6x--</a:t>
            </a:r>
            <a:r>
              <a:rPr lang="cs-CZ" sz="1200" dirty="0" err="1" smtClean="0"/>
              <a:t>UKjgItDJswbZ</a:t>
            </a:r>
            <a:r>
              <a:rPr lang="cs-CZ" sz="1200" dirty="0" smtClean="0"/>
              <a:t>-</a:t>
            </a:r>
            <a:r>
              <a:rPr lang="cs-CZ" sz="1200" dirty="0" err="1" smtClean="0"/>
              <a:t>IDQAw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&amp;dur=376&amp;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=211&amp;start=0&amp;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=1t:429,r:4,s:0,i:107&amp;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=104&amp;ty=103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=YKH8uioSdEHDSM:&amp;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evrazvitkovicesteel.com</a:t>
            </a:r>
            <a:r>
              <a:rPr lang="cs-CZ" sz="1200" dirty="0" smtClean="0"/>
              <a:t>/</a:t>
            </a:r>
            <a:r>
              <a:rPr lang="cs-CZ" sz="1200" dirty="0" err="1" smtClean="0"/>
              <a:t>stranky</a:t>
            </a:r>
            <a:r>
              <a:rPr lang="cs-CZ" sz="1200" dirty="0" smtClean="0"/>
              <a:t>/reference-4&amp;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=czfQ8BIm_</a:t>
            </a:r>
            <a:r>
              <a:rPr lang="cs-CZ" sz="1200" dirty="0" err="1" smtClean="0"/>
              <a:t>UpNqM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evrazvitkovicesteel.com</a:t>
            </a:r>
            <a:r>
              <a:rPr lang="cs-CZ" sz="1200" dirty="0" smtClean="0"/>
              <a:t>/data/</a:t>
            </a:r>
            <a:r>
              <a:rPr lang="cs-CZ" sz="1200" dirty="0" err="1" smtClean="0"/>
              <a:t>articles</a:t>
            </a:r>
            <a:r>
              <a:rPr lang="cs-CZ" sz="1200" dirty="0" smtClean="0"/>
              <a:t>/387_reference5.jpg&amp;w=700&amp;h=561&amp;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syC</a:t>
            </a:r>
            <a:r>
              <a:rPr lang="cs-CZ" sz="1200" dirty="0" smtClean="0"/>
              <a:t>-UNrXL8nNswbmsIDgBA&amp;zoom=1&amp;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=208&amp;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=123&amp;dur=1859&amp;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=201&amp;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=162&amp;ty=133&amp;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=169&amp;start=0&amp;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=1t:429,r:1,s:0,i:84</a:t>
            </a:r>
          </a:p>
          <a:p>
            <a:r>
              <a:rPr lang="cs-CZ" sz="1200" dirty="0" smtClean="0">
                <a:hlinkClick r:id="rId4"/>
              </a:rPr>
              <a:t>http://upload.wikimedia.org/wikipedia/commons/thumb/5/5f/Kamenn%C3%A9_l%C3%A1zn%C4%9B_2012.jpg/640px-Kamenn%C3%A9_l%C3%A1zn%C4%9B_2012.jpg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http://www.reflex.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clanek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jine</a:t>
            </a:r>
            <a:r>
              <a:rPr lang="cs-CZ" sz="1200" dirty="0" smtClean="0">
                <a:hlinkClick r:id="rId5"/>
              </a:rPr>
              <a:t>-tip-na-</a:t>
            </a:r>
            <a:r>
              <a:rPr lang="cs-CZ" sz="1200" dirty="0" err="1" smtClean="0">
                <a:hlinkClick r:id="rId5"/>
              </a:rPr>
              <a:t>cyklovylet</a:t>
            </a:r>
            <a:r>
              <a:rPr lang="cs-CZ" sz="1200" dirty="0" smtClean="0">
                <a:hlinkClick r:id="rId5"/>
              </a:rPr>
              <a:t>/47161/</a:t>
            </a:r>
            <a:r>
              <a:rPr lang="cs-CZ" sz="1200" dirty="0" err="1" smtClean="0">
                <a:hlinkClick r:id="rId5"/>
              </a:rPr>
              <a:t>melnik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rip</a:t>
            </a:r>
            <a:r>
              <a:rPr lang="cs-CZ" sz="1200" dirty="0" smtClean="0">
                <a:hlinkClick r:id="rId5"/>
              </a:rPr>
              <a:t>-a-</a:t>
            </a:r>
            <a:r>
              <a:rPr lang="cs-CZ" sz="1200" dirty="0" err="1" smtClean="0">
                <a:hlinkClick r:id="rId5"/>
              </a:rPr>
              <a:t>historicka</a:t>
            </a:r>
            <a:r>
              <a:rPr lang="cs-CZ" sz="1200" dirty="0" smtClean="0">
                <a:hlinkClick r:id="rId5"/>
              </a:rPr>
              <a:t>-zdymadla.</a:t>
            </a:r>
            <a:r>
              <a:rPr lang="cs-CZ" sz="1200" dirty="0" err="1" smtClean="0">
                <a:hlinkClick r:id="rId5"/>
              </a:rPr>
              <a:t>html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?start=28&amp;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xMV</a:t>
            </a:r>
            <a:r>
              <a:rPr lang="cs-CZ" sz="1200" dirty="0" smtClean="0"/>
              <a:t>-a1i-T1WsRM:&amp;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cs.wikipedia.org/wiki/Soubor:Prav%25C4%258Dick%25C3%25A1_br%25C3%25A1na_(4).jpg&amp;docid=igXr0pcAfj-J6M&amp;imgurl=http://upload.wikimedia.org/wikipedia/commons/d/d5/Prav%2525C4%25258Dick%2525C3%2525A1_br%2525C3%2525A1na_(4).jpg&amp;w=3648&amp;h=2439&amp;ei=7CK-UMv_JMnNtQaygoGQDw&amp;zoom=1&amp;iact=rc&amp;dur=419&amp;sig=114654242521839938474&amp;sqi=2&amp;page=3&amp;tbnh=129&amp;tbnw=182&amp;ndsp=20&amp;ved=1t:429,r:41,s:0,i:67&amp;tx=49&amp;ty=63</a:t>
            </a:r>
          </a:p>
          <a:p>
            <a:r>
              <a:rPr lang="cs-CZ" sz="1200" dirty="0" smtClean="0">
                <a:hlinkClick r:id="rId6"/>
              </a:rPr>
              <a:t>http://upload.wikimedia.org/wikipedia/commons/thumb/e/ef/KT_Terez%C3%ADn%2C_vstup.jpg/640px-KT_Terez%C3%ADn%2C_vstup.jpg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358246" cy="6143668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http://upload.wikimedia.org/wikipedia/commons/thumb/6/6e/Decin001.jpg/511px-Decin001.jpg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=RD8aeLYAgKFp5M:&amp;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cesketripy.sk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/</a:t>
            </a:r>
            <a:r>
              <a:rPr lang="cs-CZ" sz="1200" dirty="0" err="1" smtClean="0"/>
              <a:t>activity</a:t>
            </a:r>
            <a:r>
              <a:rPr lang="cs-CZ" sz="1200" dirty="0" smtClean="0"/>
              <a:t>/</a:t>
            </a:r>
            <a:r>
              <a:rPr lang="cs-CZ" sz="1200" dirty="0" err="1" smtClean="0"/>
              <a:t>uzasny</a:t>
            </a:r>
            <a:r>
              <a:rPr lang="cs-CZ" sz="1200" dirty="0" smtClean="0"/>
              <a:t>-</a:t>
            </a:r>
            <a:r>
              <a:rPr lang="cs-CZ" sz="1200" dirty="0" err="1" smtClean="0"/>
              <a:t>kruhovy</a:t>
            </a:r>
            <a:r>
              <a:rPr lang="cs-CZ" sz="1200" dirty="0" smtClean="0"/>
              <a:t>-</a:t>
            </a:r>
            <a:r>
              <a:rPr lang="cs-CZ" sz="1200" dirty="0" err="1" smtClean="0"/>
              <a:t>vyhled</a:t>
            </a:r>
            <a:r>
              <a:rPr lang="cs-CZ" sz="1200" dirty="0" smtClean="0"/>
              <a:t>-z-hradu-</a:t>
            </a:r>
            <a:r>
              <a:rPr lang="cs-CZ" sz="1200" dirty="0" err="1" smtClean="0"/>
              <a:t>hazmburk</a:t>
            </a:r>
            <a:r>
              <a:rPr lang="cs-CZ" sz="1200" dirty="0" smtClean="0"/>
              <a:t>_6885&amp;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=ML6W8jRmMHOjWM&amp;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cesketripy.sk</a:t>
            </a:r>
            <a:r>
              <a:rPr lang="cs-CZ" sz="1200" dirty="0" smtClean="0"/>
              <a:t>/aktivity/92_hazmburk2.jpg&amp;w=577&amp;h=800&amp;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=-CS-</a:t>
            </a:r>
            <a:r>
              <a:rPr lang="cs-CZ" sz="1200" dirty="0" err="1" smtClean="0"/>
              <a:t>ULbZEITctAbFlIGACw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=343&amp;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=196&amp;dur=2117&amp;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=264&amp;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=191&amp;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=108&amp;ty=185&amp;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=114&amp;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=21&amp;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=1t:429,r:27,s:0,i:</a:t>
            </a:r>
            <a:r>
              <a:rPr lang="cs-CZ" sz="1200" dirty="0" smtClean="0">
                <a:hlinkClick r:id="rId3" action="ppaction://hlinkfile"/>
              </a:rPr>
              <a:t>25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http://upload.wikimedia.org/wikipedia/commons/thumb/a/a5/Kaa1.jpg/640px-Kaa1.jpg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=http://www.bylinky.</a:t>
            </a:r>
            <a:r>
              <a:rPr lang="cs-CZ" sz="1200" dirty="0" err="1" smtClean="0"/>
              <a:t>info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//2011/09/</a:t>
            </a:r>
            <a:r>
              <a:rPr lang="cs-CZ" sz="1200" dirty="0" err="1" smtClean="0"/>
              <a:t>grow</a:t>
            </a:r>
            <a:r>
              <a:rPr lang="cs-CZ" sz="1200" dirty="0" smtClean="0"/>
              <a:t>-</a:t>
            </a:r>
            <a:r>
              <a:rPr lang="cs-CZ" sz="1200" dirty="0" err="1" smtClean="0"/>
              <a:t>it</a:t>
            </a:r>
            <a:r>
              <a:rPr lang="cs-CZ" sz="1200" dirty="0" smtClean="0"/>
              <a:t>-chmel-rostlinka.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=http://www.bylinky.</a:t>
            </a:r>
            <a:r>
              <a:rPr lang="cs-CZ" sz="1200" dirty="0" err="1" smtClean="0"/>
              <a:t>info</a:t>
            </a:r>
            <a:r>
              <a:rPr lang="cs-CZ" sz="1200" dirty="0" smtClean="0"/>
              <a:t>/</a:t>
            </a:r>
            <a:r>
              <a:rPr lang="cs-CZ" sz="1200" dirty="0" err="1" smtClean="0"/>
              <a:t>stitky</a:t>
            </a:r>
            <a:r>
              <a:rPr lang="cs-CZ" sz="1200" dirty="0" smtClean="0"/>
              <a:t>/chmel-</a:t>
            </a:r>
            <a:r>
              <a:rPr lang="cs-CZ" sz="1200" dirty="0" err="1" smtClean="0"/>
              <a:t>seminka</a:t>
            </a:r>
            <a:r>
              <a:rPr lang="cs-CZ" sz="1200" dirty="0" smtClean="0"/>
              <a:t>&amp;h=356&amp;w=474&amp;</a:t>
            </a:r>
            <a:r>
              <a:rPr lang="cs-CZ" sz="1200" dirty="0" err="1" smtClean="0"/>
              <a:t>sz</a:t>
            </a:r>
            <a:r>
              <a:rPr lang="cs-CZ" sz="1200" dirty="0" smtClean="0"/>
              <a:t>=27&amp;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=4Xo3DfADeBtfbM:&amp;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=90&amp;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=120&amp;zoom=1&amp;</a:t>
            </a:r>
            <a:r>
              <a:rPr lang="cs-CZ" sz="1200" dirty="0" err="1" smtClean="0"/>
              <a:t>usg</a:t>
            </a:r>
            <a:r>
              <a:rPr lang="cs-CZ" sz="1200" dirty="0" smtClean="0"/>
              <a:t>=__w6q7ic12__mODibCdAJ9WQqLWEI=&amp;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=0L1qdujo332MXM&amp;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yvXGUNmAMIaytAbL</a:t>
            </a:r>
            <a:r>
              <a:rPr lang="cs-CZ" sz="1200" dirty="0" smtClean="0"/>
              <a:t>-4HADw&amp;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=0CE4Q9QEwBA&amp;dur=1741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/suroviny/</a:t>
            </a:r>
            <a:r>
              <a:rPr lang="cs-CZ" sz="1200" dirty="0" err="1" smtClean="0"/>
              <a:t>energsur</a:t>
            </a:r>
            <a:r>
              <a:rPr lang="cs-CZ" sz="1200" dirty="0" smtClean="0"/>
              <a:t>/</a:t>
            </a:r>
            <a:r>
              <a:rPr lang="cs-CZ" sz="1200" dirty="0" err="1" smtClean="0"/>
              <a:t>hn</a:t>
            </a:r>
            <a:r>
              <a:rPr lang="cs-CZ" sz="1200" dirty="0" smtClean="0"/>
              <a:t>%C4%9Bd%C3%A9%2520uhl%C3%AD%252001_</a:t>
            </a:r>
            <a:r>
              <a:rPr lang="cs-CZ" sz="1200" dirty="0" err="1" smtClean="0"/>
              <a:t>resize.JPG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/suroviny/</a:t>
            </a:r>
            <a:r>
              <a:rPr lang="cs-CZ" sz="1200" dirty="0" err="1" smtClean="0"/>
              <a:t>energsur</a:t>
            </a:r>
            <a:r>
              <a:rPr lang="cs-CZ" sz="1200" dirty="0" smtClean="0"/>
              <a:t>/</a:t>
            </a:r>
            <a:r>
              <a:rPr lang="cs-CZ" sz="1200" dirty="0" err="1" smtClean="0"/>
              <a:t>hn</a:t>
            </a:r>
            <a:r>
              <a:rPr lang="cs-CZ" sz="1200" dirty="0" smtClean="0"/>
              <a:t>%25C4%259Bd%25C3%25A9%2520uhl%25C3%25AD.html&amp;h=450&amp;w=600&amp;</a:t>
            </a:r>
            <a:r>
              <a:rPr lang="cs-CZ" sz="1200" dirty="0" err="1" smtClean="0"/>
              <a:t>sz</a:t>
            </a:r>
            <a:r>
              <a:rPr lang="cs-CZ" sz="1200" dirty="0" smtClean="0"/>
              <a:t>=156&amp;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=4KSnxbzgk4hpCM:&amp;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=90&amp;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=120&amp;zoom=1&amp;</a:t>
            </a:r>
            <a:r>
              <a:rPr lang="cs-CZ" sz="1200" dirty="0" err="1" smtClean="0"/>
              <a:t>usg</a:t>
            </a:r>
            <a:r>
              <a:rPr lang="cs-CZ" sz="1200" dirty="0" smtClean="0"/>
              <a:t>=__4djK7t5ZQgiEEJWNpzJWPyRjE-c=&amp;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=57_</a:t>
            </a:r>
            <a:r>
              <a:rPr lang="cs-CZ" sz="1200" dirty="0" err="1" smtClean="0"/>
              <a:t>cqqFKyfFSrM</a:t>
            </a:r>
            <a:r>
              <a:rPr lang="cs-CZ" sz="1200" dirty="0" smtClean="0"/>
              <a:t>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KvbGUKrXOYeytAbAjoGIAg</a:t>
            </a:r>
            <a:r>
              <a:rPr lang="cs-CZ" sz="1200" dirty="0" smtClean="0"/>
              <a:t>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=0CEMQ9QEwAg&amp;dur=878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?start=144&amp;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FQMGBgQIzCDaLM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mistrovska.liga.sweb.cz/FOTO/krajina.html&amp;docid=06qls0qbTItxCM&amp;imgurl=http://sweb.cz/mistrovska.liga/FOTO/rip01.jpg&amp;w=1600&amp;h=799&amp;ei=LffGUK67PNHFswalg4CwBw&amp;zoom=1&amp;iact=rc&amp;dur=407&amp;sig=114654242521839938474&amp;page=9&amp;tbnh=137&amp;tbnw=274&amp;ndsp=19&amp;ved=1t:429,r:50,s:100,i:154&amp;tx=134&amp;ty=98</a:t>
            </a:r>
          </a:p>
          <a:p>
            <a:r>
              <a:rPr lang="cs-CZ" sz="1200" dirty="0" smtClean="0">
                <a:hlinkClick r:id="rId5"/>
              </a:rPr>
              <a:t>http://upload.wikimedia.org/wikipedia/commons/thumb/8/8c/Pravcicka_brana1.JPG/640px-Pravcicka_brana1.JPG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?start=34&amp;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=5S4F6BKqR3-0EM:&amp;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aktualne.centrum.cz/domaci/fotogalerie/2011/08/22/fik-ma-nabrezi-za-maxiprachy-z-evropskych-fondu/&amp;docid=LOQ7buNYIUrUmM&amp;imgurl=http://img.aktualne.centrum.cz/432/91/4329103-nabrezi-maxipsa-fika-v-kadani.jpg&amp;w=700&amp;h=467&amp;ei=avjGUKnYHM3AswbI2IDwAw&amp;zoom=1&amp;iact=hc&amp;vpx=565&amp;vpy=91&amp;dur=20&amp;hovh=183&amp;hovw=275&amp;tx=132&amp;ty=102&amp;sig=114654242521839938474&amp;sqi=2&amp;page=3&amp;tbnh=138&amp;tbnw</a:t>
            </a:r>
            <a:r>
              <a:rPr lang="cs-CZ" sz="1200" dirty="0" smtClean="0">
                <a:hlinkClick r:id="rId6" action="ppaction://hlinkfile"/>
              </a:rPr>
              <a:t>=193&amp;ndsp=20&amp;ved=1t:429,r:42,s:0,i:70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lastslideviewed" highlightClick="1"/>
          </p:cNvPr>
          <p:cNvSpPr/>
          <p:nvPr/>
        </p:nvSpPr>
        <p:spPr>
          <a:xfrm>
            <a:off x="2357422" y="2571744"/>
            <a:ext cx="3771610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 smtClean="0"/>
              <a:t>Špatně </a:t>
            </a:r>
            <a:r>
              <a:rPr lang="cs-CZ" sz="7200" dirty="0" smtClean="0">
                <a:sym typeface="Wingdings" pitchFamily="2" charset="2"/>
              </a:rPr>
              <a:t>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457</Words>
  <Application>Microsoft Office PowerPoint</Application>
  <PresentationFormat>Předvádění na obrazovce (4:3)</PresentationFormat>
  <Paragraphs>108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Snímek 1</vt:lpstr>
      <vt:lpstr>ÚSTECKÝ KRAJ</vt:lpstr>
      <vt:lpstr>Snímek 3</vt:lpstr>
      <vt:lpstr>OSÍDLENÍ</vt:lpstr>
      <vt:lpstr>Snímek 5</vt:lpstr>
      <vt:lpstr>POVRCH</vt:lpstr>
      <vt:lpstr>Snímek 7</vt:lpstr>
      <vt:lpstr>Snímek 8</vt:lpstr>
      <vt:lpstr>Snímek 9</vt:lpstr>
      <vt:lpstr>VODSTVO</vt:lpstr>
      <vt:lpstr>ZEMĚDĚLSTVÍ</vt:lpstr>
      <vt:lpstr>PRŮMYSL</vt:lpstr>
      <vt:lpstr>Snímek 13</vt:lpstr>
      <vt:lpstr>VÝZNAMNÁ MÍSTA</vt:lpstr>
      <vt:lpstr>Snímek 15</vt:lpstr>
      <vt:lpstr>Snímek 16</vt:lpstr>
      <vt:lpstr>Snímek 17</vt:lpstr>
      <vt:lpstr>Snímek 18</vt:lpstr>
      <vt:lpstr>Snímek 19</vt:lpstr>
      <vt:lpstr>OTÁZKY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1</cp:revision>
  <dcterms:created xsi:type="dcterms:W3CDTF">2012-11-26T11:53:17Z</dcterms:created>
  <dcterms:modified xsi:type="dcterms:W3CDTF">2013-01-21T20:16:03Z</dcterms:modified>
</cp:coreProperties>
</file>