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1" r:id="rId23"/>
    <p:sldId id="282" r:id="rId24"/>
    <p:sldId id="283" r:id="rId25"/>
    <p:sldId id="284" r:id="rId26"/>
    <p:sldId id="285" r:id="rId27"/>
    <p:sldId id="278" r:id="rId28"/>
    <p:sldId id="279" r:id="rId29"/>
    <p:sldId id="280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B40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B40C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91E10-2A8F-459B-BA69-B139176B36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5CD2C-A292-4ED6-9526-638231925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b/Koz%C3%AD_h%C5%99bety2.JPG/640px-Koz%C3%AD_h%C5%99bety2.JPG" TargetMode="External"/><Relationship Id="rId3" Type="http://schemas.openxmlformats.org/officeDocument/2006/relationships/hyperlink" Target="http://upload.wikimedia.org/wikipedia/commons/thumb/4/4a/Liberec_Region_CoA_CZ.svg/398px-Liberec_Region_CoA_CZ.svg.png" TargetMode="External"/><Relationship Id="rId7" Type="http://schemas.openxmlformats.org/officeDocument/2006/relationships/hyperlink" Target="http://upload.wikimedia.org/wikipedia/commons/thumb/d/dc/Primaveal_forest_Jizera.JPG/640px-Primaveal_forest_Jizera.JPG" TargetMode="External"/><Relationship Id="rId2" Type="http://schemas.openxmlformats.org/officeDocument/2006/relationships/hyperlink" Target="http://upload.wikimedia.org/wikipedia/commons/thumb/4/45/Flag_of_Liberec_Region.svg/640px-Flag_of_Liberec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I:\91" TargetMode="External"/><Relationship Id="rId5" Type="http://schemas.openxmlformats.org/officeDocument/2006/relationships/hyperlink" Target="http://cs.wikipedia.org/wiki/Liberec" TargetMode="External"/><Relationship Id="rId4" Type="http://schemas.openxmlformats.org/officeDocument/2006/relationships/hyperlink" Target="http://cs.wikipedia.org/wiki/Soubor:2004_Liberecky_kraj.PNG" TargetMode="External"/><Relationship Id="rId9" Type="http://schemas.openxmlformats.org/officeDocument/2006/relationships/hyperlink" Target=":30,s:0,i:34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=114654242521839938474&amp;page=1&amp;tbnh=162&amp;tbnw=310&amp;start=0&amp;ndsp=16&amp;ved=1t:429,r:4,s:0,i:93" TargetMode="External"/><Relationship Id="rId2" Type="http://schemas.openxmlformats.org/officeDocument/2006/relationships/hyperlink" Target="=1t:429,r:1,s:0,i:8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1/1c/Bezdez.jpg/640px-Bezdez.jpg" TargetMode="External"/><Relationship Id="rId5" Type="http://schemas.openxmlformats.org/officeDocument/2006/relationships/hyperlink" Target="=104&amp;ty=103" TargetMode="External"/><Relationship Id="rId4" Type="http://schemas.openxmlformats.org/officeDocument/2006/relationships/hyperlink" Target="http://upload.wikimedia.org/wikipedia/commons/thumb/6/6f/Costume_Jewelry.jpg/399px-Costume_Jewelry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c/Trosky001.jpg/640px-Trosky001.jpg" TargetMode="External"/><Relationship Id="rId3" Type="http://schemas.openxmlformats.org/officeDocument/2006/relationships/hyperlink" Target="http://upload.wikimedia.org/wikipedia/commons/thumb/b/b1/Sychrov_Castle_(3).jpg/640px-Sychrov_Castle_(3).jpg" TargetMode="External"/><Relationship Id="rId7" Type="http://schemas.openxmlformats.org/officeDocument/2006/relationships/hyperlink" Target="118" TargetMode="External"/><Relationship Id="rId2" Type="http://schemas.openxmlformats.org/officeDocument/2006/relationships/hyperlink" Target="http://upload.wikimedia.org/wikipedia/commons/thumb/5/50/Fr%C3%BDdlant,_Jizersk%C3%A1,_z%C3%A1mek_01.jpg/639px-Fr%C3%BDdlant,_Jizersk%C3%A1,_z%C3%A1mek_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0/Radnice_Liberec_2005.jpg/683px-Radnice_Liberec_2005.jpg" TargetMode="External"/><Relationship Id="rId11" Type="http://schemas.openxmlformats.org/officeDocument/2006/relationships/hyperlink" Target="http://upload.wikimedia.org/wikipedia/commons/thumb/3/3f/Jested.jpg/640px-Jested.jpg" TargetMode="External"/><Relationship Id="rId5" Type="http://schemas.openxmlformats.org/officeDocument/2006/relationships/hyperlink" Target="http://upload.wikimedia.org/wikipedia/commons/thumb/d/dd/Pansk%C3%A1_sk%C3%A1la(6)_edit.jpg/640px-Pansk%C3%A1_sk%C3%A1la(6)_edit.jpg" TargetMode="External"/><Relationship Id="rId10" Type="http://schemas.openxmlformats.org/officeDocument/2006/relationships/hyperlink" Target="http://cs.wikipedia.org/wiki/Pansk%C3%A1_sk%C3%A1la" TargetMode="External"/><Relationship Id="rId4" Type="http://schemas.openxmlformats.org/officeDocument/2006/relationships/hyperlink" Target="file:///I:\79" TargetMode="External"/><Relationship Id="rId9" Type="http://schemas.openxmlformats.org/officeDocument/2006/relationships/hyperlink" Target="http://upload.wikimedia.org/wikipedia/commons/thumb/9/94/Hruba.jpg/640px-Hruba.jp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18_38_Prvouka_Liberecký </a:t>
            </a:r>
            <a:r>
              <a:rPr lang="cs-CZ" i="1" dirty="0" smtClean="0">
                <a:latin typeface="Garamond" pitchFamily="18" charset="0"/>
              </a:rPr>
              <a:t>kraj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poměry Libereckého kraje.Slouží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928934"/>
            <a:ext cx="7772400" cy="1470025"/>
          </a:xfrm>
        </p:spPr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24578" name="Picture 2" descr="http://upload.wikimedia.org/wikipedia/commons/thumb/4/45/Flag_of_Liberec_Region.svg/640px-Flag_of_Liberec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57166"/>
            <a:ext cx="3714776" cy="2478452"/>
          </a:xfrm>
          <a:prstGeom prst="rect">
            <a:avLst/>
          </a:prstGeom>
          <a:noFill/>
        </p:spPr>
      </p:pic>
      <p:pic>
        <p:nvPicPr>
          <p:cNvPr id="24580" name="Picture 4" descr="http://upload.wikimedia.org/wikipedia/commons/thumb/4/4a/Liberec_Region_CoA_CZ.svg/398px-Liberec_Region_CoA_CZ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467192"/>
            <a:ext cx="1982378" cy="2390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818F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818F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2004 Liberec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8007610" cy="46053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Krajské město Liberec</a:t>
            </a:r>
            <a:endParaRPr lang="cs-CZ" dirty="0"/>
          </a:p>
        </p:txBody>
      </p:sp>
      <p:pic>
        <p:nvPicPr>
          <p:cNvPr id="22530" name="Picture 2" descr="http://www.kzmliberec.wz.cz/foto/mistopis/liber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571744"/>
            <a:ext cx="6284813" cy="3540446"/>
          </a:xfrm>
          <a:prstGeom prst="rect">
            <a:avLst/>
          </a:prstGeom>
          <a:noFill/>
        </p:spPr>
      </p:pic>
      <p:pic>
        <p:nvPicPr>
          <p:cNvPr id="22532" name="Picture 4" descr="Liberec – 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428868"/>
            <a:ext cx="1023528" cy="1319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86808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Jablonec nad Nisou, Česká Lípa, Turnov, Nový Bor, Semily, Frýdlant</a:t>
            </a:r>
            <a:endParaRPr lang="cs-CZ" dirty="0"/>
          </a:p>
        </p:txBody>
      </p:sp>
      <p:pic>
        <p:nvPicPr>
          <p:cNvPr id="21506" name="Picture 2" descr="http://www.hotel-ubytovani.com/img/libereck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7072362" cy="43522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Lužické hory</a:t>
            </a:r>
            <a:endParaRPr lang="cs-CZ" dirty="0"/>
          </a:p>
        </p:txBody>
      </p:sp>
      <p:pic>
        <p:nvPicPr>
          <p:cNvPr id="20482" name="Picture 2" descr="http://www.libenas.cz/fotocesko/1119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2143116"/>
            <a:ext cx="64389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Jizerské hory</a:t>
            </a:r>
            <a:endParaRPr lang="cs-CZ" dirty="0"/>
          </a:p>
        </p:txBody>
      </p:sp>
      <p:pic>
        <p:nvPicPr>
          <p:cNvPr id="19458" name="Picture 2" descr="http://upload.wikimedia.org/wikipedia/commons/thumb/d/dc/Primaveal_forest_Jizera.JPG/640px-Primaveal_forest_Jiz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268001"/>
            <a:ext cx="6715171" cy="50363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86808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Krkonoše</a:t>
            </a:r>
            <a:endParaRPr lang="cs-CZ" dirty="0"/>
          </a:p>
        </p:txBody>
      </p:sp>
      <p:pic>
        <p:nvPicPr>
          <p:cNvPr id="18434" name="Picture 2" descr="http://upload.wikimedia.org/wikipedia/commons/thumb/1/1b/Koz%C3%AD_h%C5%99bety2.JPG/640px-Koz%C3%AD_h%C5%99bety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3" y="1214422"/>
            <a:ext cx="6586015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Český ráj</a:t>
            </a:r>
          </a:p>
          <a:p>
            <a:pPr>
              <a:buNone/>
            </a:pPr>
            <a:r>
              <a:rPr lang="cs-CZ" dirty="0" err="1" smtClean="0"/>
              <a:t>Hruboskalsko</a:t>
            </a:r>
            <a:endParaRPr lang="cs-CZ" dirty="0"/>
          </a:p>
        </p:txBody>
      </p:sp>
      <p:pic>
        <p:nvPicPr>
          <p:cNvPr id="17412" name="Picture 4" descr="http://www.ubytovani-cesky-raj.cz/i/photo/sight/full/hruboskal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2827" y="1643050"/>
            <a:ext cx="6664315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Jizera, </a:t>
            </a:r>
            <a:r>
              <a:rPr lang="cs-CZ" dirty="0" err="1" smtClean="0"/>
              <a:t>Ploučnice</a:t>
            </a:r>
            <a:r>
              <a:rPr lang="cs-CZ" dirty="0" smtClean="0"/>
              <a:t>, Nisa</a:t>
            </a:r>
          </a:p>
          <a:p>
            <a:pPr>
              <a:buNone/>
            </a:pPr>
            <a:r>
              <a:rPr lang="cs-CZ" dirty="0" smtClean="0"/>
              <a:t>Máchovo jezero</a:t>
            </a:r>
            <a:endParaRPr lang="cs-CZ" dirty="0"/>
          </a:p>
        </p:txBody>
      </p:sp>
      <p:pic>
        <p:nvPicPr>
          <p:cNvPr id="16386" name="Picture 2" descr="http://www.machovojezero-termit25.cz/theme/termit25/img/uploads/images/thumb/large/machovo_jezero7_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427946"/>
            <a:ext cx="5715040" cy="39918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Nenáročné plodiny (oves, pícniny)</a:t>
            </a:r>
          </a:p>
          <a:p>
            <a:pPr>
              <a:buNone/>
            </a:pPr>
            <a:r>
              <a:rPr lang="cs-CZ" dirty="0" smtClean="0"/>
              <a:t>Živočišná výroba, produkce mléka a mléčných výrobků</a:t>
            </a:r>
            <a:endParaRPr lang="cs-CZ" dirty="0"/>
          </a:p>
        </p:txBody>
      </p:sp>
      <p:pic>
        <p:nvPicPr>
          <p:cNvPr id="15362" name="Picture 2" descr="http://files.viaweb.cz/image/4/chci-dobre-vypadat-pece-o-telo/chyt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143248"/>
            <a:ext cx="4762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8229600" cy="642942"/>
          </a:xfrm>
        </p:spPr>
        <p:txBody>
          <a:bodyPr/>
          <a:lstStyle/>
          <a:p>
            <a:r>
              <a:rPr lang="cs-CZ" dirty="0" smtClean="0"/>
              <a:t>Sklářský průmysl – Nový Bor a Liberec</a:t>
            </a:r>
          </a:p>
        </p:txBody>
      </p:sp>
      <p:pic>
        <p:nvPicPr>
          <p:cNvPr id="14338" name="Picture 2" descr="http://upload.wikimedia.org/wikipedia/commons/thumb/6/6f/Costume_Jewelry.jpg/399px-Costume_Jewel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2963847"/>
            <a:ext cx="2217803" cy="3335043"/>
          </a:xfrm>
          <a:prstGeom prst="rect">
            <a:avLst/>
          </a:prstGeom>
          <a:noFill/>
        </p:spPr>
      </p:pic>
      <p:pic>
        <p:nvPicPr>
          <p:cNvPr id="14340" name="Picture 4" descr="http://i.idnes.cz/10/081/cl6/SPI34ebe7_LOSTR_Maxima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714752"/>
            <a:ext cx="4643428" cy="243227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1857364"/>
            <a:ext cx="74295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Liberec – strojírenský průmysl, textilní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415597"/>
            <a:ext cx="6858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Jablonec nad Nisou – bižuterie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2987101"/>
            <a:ext cx="58209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Česká Lípa – železniční vagóny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CHKO – Český ráj, </a:t>
            </a:r>
            <a:r>
              <a:rPr lang="cs-CZ" dirty="0" err="1" smtClean="0"/>
              <a:t>Hruboskalsko</a:t>
            </a:r>
            <a:endParaRPr lang="cs-CZ" dirty="0"/>
          </a:p>
        </p:txBody>
      </p:sp>
      <p:pic>
        <p:nvPicPr>
          <p:cNvPr id="13316" name="Picture 4" descr="http://www.sevceskyraj.cz/web_files/soubory/slideshow/8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428868"/>
            <a:ext cx="6438900" cy="3943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3994" y="214290"/>
            <a:ext cx="4038600" cy="111442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Hrad Trosky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071538" y="5286388"/>
            <a:ext cx="2857520" cy="64294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Hrad Bezděz</a:t>
            </a:r>
            <a:endParaRPr lang="cs-CZ" dirty="0"/>
          </a:p>
        </p:txBody>
      </p:sp>
      <p:pic>
        <p:nvPicPr>
          <p:cNvPr id="12290" name="Picture 2" descr="http://mesta.obce.cz/VismoOnline_ActionScripts/Image.aspx?id_org=8675&amp;id_obrazky=123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4855157" cy="3633782"/>
          </a:xfrm>
          <a:prstGeom prst="rect">
            <a:avLst/>
          </a:prstGeom>
          <a:noFill/>
        </p:spPr>
      </p:pic>
      <p:pic>
        <p:nvPicPr>
          <p:cNvPr id="12292" name="Picture 4" descr="http://upload.wikimedia.org/wikipedia/commons/thumb/1/1c/Bezdez.jpg/640px-Bezde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143248"/>
            <a:ext cx="4786346" cy="3393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14348" y="357166"/>
            <a:ext cx="4038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Zámek Hrubá Skála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7158" y="5500702"/>
            <a:ext cx="4038600" cy="900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Zámek Frýdlant</a:t>
            </a:r>
          </a:p>
          <a:p>
            <a:endParaRPr lang="cs-CZ" dirty="0"/>
          </a:p>
        </p:txBody>
      </p:sp>
      <p:pic>
        <p:nvPicPr>
          <p:cNvPr id="11266" name="Picture 2" descr="http://www.ulysses.cz/foto/2/3/3/6/9/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928670"/>
            <a:ext cx="5072098" cy="3000396"/>
          </a:xfrm>
          <a:prstGeom prst="rect">
            <a:avLst/>
          </a:prstGeom>
          <a:noFill/>
        </p:spPr>
      </p:pic>
      <p:pic>
        <p:nvPicPr>
          <p:cNvPr id="11268" name="Picture 4" descr="http://upload.wikimedia.org/wikipedia/commons/thumb/5/50/Fr%C3%BDdlant%2C_Jizersk%C3%A1%2C_z%C3%A1mek_01.jpg/639px-Fr%C3%BDdlant%2C_Jizersk%C3%A1%2C_z%C3%A1mek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928934"/>
            <a:ext cx="4714908" cy="35417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Zámek </a:t>
            </a:r>
            <a:r>
              <a:rPr lang="cs-CZ" dirty="0" err="1" smtClean="0"/>
              <a:t>Sychrov</a:t>
            </a:r>
            <a:endParaRPr lang="cs-CZ" dirty="0"/>
          </a:p>
        </p:txBody>
      </p:sp>
      <p:pic>
        <p:nvPicPr>
          <p:cNvPr id="10242" name="Picture 2" descr="http://upload.wikimedia.org/wikipedia/commons/thumb/b/b1/Sychrov_Castle_%283%29.jpg/640px-Sychrov_Castle_%283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500174"/>
            <a:ext cx="6845513" cy="45672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Máchovo jezero</a:t>
            </a:r>
            <a:endParaRPr lang="cs-CZ" dirty="0"/>
          </a:p>
        </p:txBody>
      </p:sp>
      <p:pic>
        <p:nvPicPr>
          <p:cNvPr id="9218" name="Picture 2" descr="http://turistickyatlas.cz/galery/galerie/Machovo_jezer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214422"/>
            <a:ext cx="6381795" cy="47863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Panská skála</a:t>
            </a:r>
            <a:endParaRPr lang="cs-CZ" dirty="0"/>
          </a:p>
        </p:txBody>
      </p:sp>
      <p:pic>
        <p:nvPicPr>
          <p:cNvPr id="8194" name="Picture 2" descr="http://upload.wikimedia.org/wikipedia/commons/thumb/d/dd/Pansk%C3%A1_sk%C3%A1la%286%29_edit.jpg/640px-Pansk%C3%A1_sk%C3%A1la%286%29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0886" y="1428736"/>
            <a:ext cx="7059660" cy="47101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86808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Ještěd</a:t>
            </a:r>
            <a:endParaRPr lang="cs-CZ" dirty="0"/>
          </a:p>
        </p:txBody>
      </p:sp>
      <p:pic>
        <p:nvPicPr>
          <p:cNvPr id="7172" name="Picture 4" descr="http://mw2.google.com/mw-panoramio/photos/medium/5044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428736"/>
            <a:ext cx="6191293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15370" cy="6072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Liberec - radnice</a:t>
            </a:r>
            <a:endParaRPr lang="cs-CZ" dirty="0"/>
          </a:p>
        </p:txBody>
      </p:sp>
      <p:pic>
        <p:nvPicPr>
          <p:cNvPr id="6146" name="Picture 2" descr="http://upload.wikimedia.org/wikipedia/commons/thumb/f/f0/Radnice_Liberec_2005.jpg/683px-Radnice_Liberec_2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785794"/>
            <a:ext cx="3857652" cy="54692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285729"/>
            <a:ext cx="7772400" cy="107157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1285860"/>
            <a:ext cx="8989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se jmenuje nejznámější jezero Libereckého kraje?</a:t>
            </a:r>
            <a:endParaRPr lang="cs-CZ" sz="32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00034" y="2538707"/>
            <a:ext cx="1575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Lipenské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00034" y="2895897"/>
            <a:ext cx="1669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Máchovo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00034" y="3253087"/>
            <a:ext cx="1459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Čertovo</a:t>
            </a:r>
            <a:endParaRPr lang="cs-CZ" sz="2400" dirty="0"/>
          </a:p>
        </p:txBody>
      </p:sp>
      <p:pic>
        <p:nvPicPr>
          <p:cNvPr id="10242" name="Picture 2" descr="http://www.hotelport.cz/files/uploads/Lokalita/vychod_slunc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2071678"/>
            <a:ext cx="57150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500042"/>
            <a:ext cx="8229600" cy="614363"/>
          </a:xfrm>
        </p:spPr>
        <p:txBody>
          <a:bodyPr>
            <a:normAutofit/>
          </a:bodyPr>
          <a:lstStyle/>
          <a:p>
            <a:r>
              <a:rPr lang="cs-CZ" dirty="0" smtClean="0"/>
              <a:t>Jaký průmysl proslavil Nový Bor a Liberec?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642910" y="2038641"/>
            <a:ext cx="1152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hutní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42910" y="2395831"/>
            <a:ext cx="1709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dřevařský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642910" y="2753021"/>
            <a:ext cx="1524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sklářský </a:t>
            </a:r>
            <a:endParaRPr lang="cs-CZ" sz="2400" dirty="0"/>
          </a:p>
        </p:txBody>
      </p:sp>
      <p:pic>
        <p:nvPicPr>
          <p:cNvPr id="6146" name="Picture 2" descr="http://www.elege.estranky.cz/img/mid/6/otazn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1643050"/>
            <a:ext cx="4381500" cy="4076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685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214282" y="1610013"/>
            <a:ext cx="196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Hrad Trosky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214282" y="1967203"/>
            <a:ext cx="1726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Hrad Rábí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214282" y="2324393"/>
            <a:ext cx="2015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Hrad Bezděz</a:t>
            </a:r>
            <a:endParaRPr lang="cs-CZ" sz="2400" dirty="0"/>
          </a:p>
        </p:txBody>
      </p:sp>
      <p:pic>
        <p:nvPicPr>
          <p:cNvPr id="5122" name="Picture 2" descr="http://upload.wikimedia.org/wikipedia/commons/thumb/d/dc/Trosky001.jpg/640px-Trosky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2143116"/>
            <a:ext cx="6096000" cy="4067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8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1406" y="2285992"/>
            <a:ext cx="2419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Zámek Frýdlant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1406" y="2643182"/>
            <a:ext cx="2373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Zámek </a:t>
            </a:r>
            <a:r>
              <a:rPr lang="cs-CZ" sz="2400" dirty="0" err="1" smtClean="0"/>
              <a:t>Sychrov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1406" y="3000372"/>
            <a:ext cx="2834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Zámek Hrubá skála</a:t>
            </a:r>
            <a:endParaRPr lang="cs-CZ" sz="2400" dirty="0"/>
          </a:p>
        </p:txBody>
      </p:sp>
      <p:pic>
        <p:nvPicPr>
          <p:cNvPr id="4098" name="Picture 2" descr="http://upload.wikimedia.org/wikipedia/commons/thumb/9/94/Hruba.jpg/640px-Hru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571744"/>
            <a:ext cx="5643570" cy="3774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71480"/>
            <a:ext cx="9144000" cy="10429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/>
              <a:t>Jak se nazývá přírodní památka s kamennými varhany?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642910" y="1967203"/>
            <a:ext cx="2187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Panova brána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642910" y="2324393"/>
            <a:ext cx="2060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Panská skála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642910" y="2681583"/>
            <a:ext cx="2388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Janovy varhany</a:t>
            </a:r>
            <a:endParaRPr lang="cs-CZ" sz="2400" dirty="0"/>
          </a:p>
        </p:txBody>
      </p:sp>
      <p:pic>
        <p:nvPicPr>
          <p:cNvPr id="3074" name="Picture 2" descr="P&amp;rcaron;írodní památka Panská ská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500438"/>
            <a:ext cx="7620000" cy="2962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29600" cy="68579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Jak se jmenuje televizní vysílač?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00034" y="1643050"/>
            <a:ext cx="1346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</a:t>
            </a:r>
            <a:r>
              <a:rPr lang="cs-CZ" sz="2400" dirty="0" err="1" smtClean="0"/>
              <a:t>Cukrák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00034" y="2000240"/>
            <a:ext cx="997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</a:t>
            </a:r>
            <a:r>
              <a:rPr lang="cs-CZ" sz="2400" dirty="0" err="1" smtClean="0"/>
              <a:t>Kleť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00034" y="2357430"/>
            <a:ext cx="1259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Ještěd</a:t>
            </a:r>
            <a:endParaRPr lang="cs-CZ" sz="2400" dirty="0"/>
          </a:p>
        </p:txBody>
      </p:sp>
      <p:pic>
        <p:nvPicPr>
          <p:cNvPr id="2050" name="Picture 2" descr="http://upload.wikimedia.org/wikipedia/commons/thumb/3/3f/Jested.jpg/640px-Jest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2000240"/>
            <a:ext cx="5892799" cy="41433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00042"/>
            <a:ext cx="8429684" cy="5857916"/>
          </a:xfrm>
        </p:spPr>
        <p:txBody>
          <a:bodyPr>
            <a:normAutofit fontScale="92500" lnSpcReduction="20000"/>
          </a:bodyPr>
          <a:lstStyle/>
          <a:p>
            <a:r>
              <a:rPr lang="cs-CZ" sz="1300" dirty="0" smtClean="0">
                <a:hlinkClick r:id="rId2"/>
              </a:rPr>
              <a:t>http://upload.wikimedia.org/wikipedia/commons/thumb/4/45/Flag_of_Liberec_Region.svg/640px-Flag_of_Liberec_Region.svg.png</a:t>
            </a:r>
            <a:endParaRPr lang="cs-CZ" sz="1300" dirty="0" smtClean="0"/>
          </a:p>
          <a:p>
            <a:r>
              <a:rPr lang="cs-CZ" sz="1300" dirty="0" smtClean="0">
                <a:hlinkClick r:id="rId3"/>
              </a:rPr>
              <a:t>http://upload.wikimedia.org/wikipedia/commons/thumb/4/4a/Liberec_Region_CoA_CZ.svg/398px-Liberec_Region_CoA_CZ.svg.png</a:t>
            </a:r>
            <a:endParaRPr lang="cs-CZ" sz="1300" dirty="0" smtClean="0"/>
          </a:p>
          <a:p>
            <a:r>
              <a:rPr lang="cs-CZ" sz="1300" dirty="0" smtClean="0">
                <a:hlinkClick r:id="rId4"/>
              </a:rPr>
              <a:t>http://cs.wikipedia.org/wiki/Soubor:2004_Liberecky_kraj.PNG</a:t>
            </a:r>
            <a:endParaRPr lang="cs-CZ" sz="1300" dirty="0" smtClean="0"/>
          </a:p>
          <a:p>
            <a:r>
              <a:rPr lang="cs-CZ" sz="1300" dirty="0" smtClean="0">
                <a:hlinkClick r:id="rId5"/>
              </a:rPr>
              <a:t>http://cs.wikipedia.org/wiki/Liberec</a:t>
            </a:r>
            <a:endParaRPr lang="cs-CZ" sz="1300" dirty="0" smtClean="0"/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</a:t>
            </a:r>
            <a:r>
              <a:rPr lang="cs-CZ" sz="1300" dirty="0" err="1" smtClean="0"/>
              <a:t>num</a:t>
            </a:r>
            <a:r>
              <a:rPr lang="cs-CZ" sz="1300" dirty="0" smtClean="0"/>
              <a:t>=10&amp;um=1&amp;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tbo</a:t>
            </a:r>
            <a:r>
              <a:rPr lang="cs-CZ" sz="1300" dirty="0" smtClean="0"/>
              <a:t>=d&amp;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=1024&amp;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=664&amp;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=7O-</a:t>
            </a:r>
            <a:r>
              <a:rPr lang="cs-CZ" sz="1300" dirty="0" err="1" smtClean="0"/>
              <a:t>sdKSvtHhRTM</a:t>
            </a:r>
            <a:r>
              <a:rPr lang="cs-CZ" sz="1300" dirty="0" smtClean="0"/>
              <a:t>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kzmliberec.wz.cz</a:t>
            </a:r>
            <a:r>
              <a:rPr lang="cs-CZ" sz="1300" dirty="0" smtClean="0"/>
              <a:t>/</a:t>
            </a:r>
            <a:r>
              <a:rPr lang="cs-CZ" sz="1300" dirty="0" err="1" smtClean="0"/>
              <a:t>html</a:t>
            </a:r>
            <a:r>
              <a:rPr lang="cs-CZ" sz="1300" dirty="0" smtClean="0"/>
              <a:t>/</a:t>
            </a:r>
            <a:r>
              <a:rPr lang="cs-CZ" sz="1300" dirty="0" err="1" smtClean="0"/>
              <a:t>mistopis</a:t>
            </a:r>
            <a:r>
              <a:rPr lang="cs-CZ" sz="1300" dirty="0" smtClean="0"/>
              <a:t>/</a:t>
            </a:r>
            <a:r>
              <a:rPr lang="cs-CZ" sz="1300" dirty="0" err="1" smtClean="0"/>
              <a:t>liberec.html</a:t>
            </a:r>
            <a:r>
              <a:rPr lang="cs-CZ" sz="1300" dirty="0" smtClean="0"/>
              <a:t>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=7He5TTi4P19T3M&amp;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kzmliberec.wz.cz</a:t>
            </a:r>
            <a:r>
              <a:rPr lang="cs-CZ" sz="1300" dirty="0" smtClean="0"/>
              <a:t>/foto/</a:t>
            </a:r>
            <a:r>
              <a:rPr lang="cs-CZ" sz="1300" dirty="0" err="1" smtClean="0"/>
              <a:t>mistopis</a:t>
            </a:r>
            <a:r>
              <a:rPr lang="cs-CZ" sz="1300" dirty="0" smtClean="0"/>
              <a:t>/</a:t>
            </a:r>
            <a:r>
              <a:rPr lang="cs-CZ" sz="1300" dirty="0" err="1" smtClean="0"/>
              <a:t>liberec.jpg</a:t>
            </a:r>
            <a:r>
              <a:rPr lang="cs-CZ" sz="1300" dirty="0" smtClean="0"/>
              <a:t>&amp;w=600&amp;h=338&amp;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=w46zUNHxOozjtQaf6YDYCw&amp;zoom=1&amp;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=499&amp;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=166&amp;dur=184&amp;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=168&amp;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=299&amp;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=177&amp;ty=105&amp;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=114654242521839938474&amp;</a:t>
            </a:r>
            <a:r>
              <a:rPr lang="cs-CZ" sz="1300" dirty="0" err="1" smtClean="0"/>
              <a:t>sqi</a:t>
            </a:r>
            <a:r>
              <a:rPr lang="cs-CZ" sz="1300" dirty="0" smtClean="0"/>
              <a:t>=2&amp;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=1&amp;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=141&amp;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=239&amp;start=0&amp;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=15&amp;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=1t:429,r:3,s:0,</a:t>
            </a:r>
            <a:r>
              <a:rPr lang="cs-CZ" sz="1300" dirty="0" smtClean="0">
                <a:hlinkClick r:id="rId6" action="ppaction://hlinkfile"/>
              </a:rPr>
              <a:t>i:91</a:t>
            </a:r>
            <a:endParaRPr lang="cs-CZ" sz="1300" dirty="0" smtClean="0"/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</a:t>
            </a:r>
            <a:r>
              <a:rPr lang="cs-CZ" sz="1300" dirty="0" err="1" smtClean="0"/>
              <a:t>num</a:t>
            </a:r>
            <a:r>
              <a:rPr lang="cs-CZ" sz="1300" dirty="0" smtClean="0"/>
              <a:t>=10&amp;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tbo</a:t>
            </a:r>
            <a:r>
              <a:rPr lang="cs-CZ" sz="1300" dirty="0" smtClean="0"/>
              <a:t>=d&amp;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=1024&amp;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=638&amp;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=1Lfkt5_Kmtc0HM:&amp;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=http://www.hotel-</a:t>
            </a:r>
            <a:r>
              <a:rPr lang="cs-CZ" sz="1300" dirty="0" err="1" smtClean="0"/>
              <a:t>ubytovani.com</a:t>
            </a:r>
            <a:r>
              <a:rPr lang="cs-CZ" sz="1300" dirty="0" smtClean="0"/>
              <a:t>/hotely-penziony-Liberecky-kraj.</a:t>
            </a:r>
            <a:r>
              <a:rPr lang="cs-CZ" sz="1300" dirty="0" err="1" smtClean="0"/>
              <a:t>htm</a:t>
            </a:r>
            <a:r>
              <a:rPr lang="cs-CZ" sz="1300" dirty="0" smtClean="0"/>
              <a:t>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=DYbIAhSXn9BPwM&amp;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=http://www.hotel-</a:t>
            </a:r>
            <a:r>
              <a:rPr lang="cs-CZ" sz="1300" dirty="0" err="1" smtClean="0"/>
              <a:t>ubytovani.com</a:t>
            </a:r>
            <a:r>
              <a:rPr lang="cs-CZ" sz="1300" dirty="0" smtClean="0"/>
              <a:t>/</a:t>
            </a:r>
            <a:r>
              <a:rPr lang="cs-CZ" sz="1300" dirty="0" err="1" smtClean="0"/>
              <a:t>img</a:t>
            </a:r>
            <a:r>
              <a:rPr lang="cs-CZ" sz="1300" dirty="0" smtClean="0"/>
              <a:t>/</a:t>
            </a:r>
            <a:r>
              <a:rPr lang="cs-CZ" sz="1300" dirty="0" err="1" smtClean="0"/>
              <a:t>liberecky.gif</a:t>
            </a:r>
            <a:r>
              <a:rPr lang="cs-CZ" sz="1300" dirty="0" smtClean="0"/>
              <a:t>&amp;w=423&amp;h=294&amp;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=GdO9UL3GIYjD0QW-5IDgBg&amp;zoom=1&amp;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=335&amp;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=31&amp;dur=16188&amp;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=187&amp;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=269&amp;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=213&amp;ty=166&amp;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=114654242521839938474&amp;</a:t>
            </a:r>
            <a:r>
              <a:rPr lang="cs-CZ" sz="1300" dirty="0" err="1" smtClean="0"/>
              <a:t>sqi</a:t>
            </a:r>
            <a:r>
              <a:rPr lang="cs-CZ" sz="1300" dirty="0" smtClean="0"/>
              <a:t>=2&amp;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=1&amp;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=131&amp;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=188&amp;start=0&amp;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=20&amp;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=1t:429,r:2,s:0,i:87</a:t>
            </a:r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?start=15&amp;</a:t>
            </a:r>
            <a:r>
              <a:rPr lang="cs-CZ" sz="1300" dirty="0" err="1" smtClean="0"/>
              <a:t>num</a:t>
            </a:r>
            <a:r>
              <a:rPr lang="cs-CZ" sz="1300" dirty="0" smtClean="0"/>
              <a:t>=10&amp;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tbo</a:t>
            </a:r>
            <a:r>
              <a:rPr lang="cs-CZ" sz="1300" dirty="0" smtClean="0"/>
              <a:t>=d&amp;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=1024&amp;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=638&amp;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=kbi7GMbuOAbVSM:&amp;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fotocesko.cz/scripts/admin/clanek_zobraz.phtml%3Fclaid%3D32&amp;docid=GAOcx18-WsiAMM&amp;imgurl=http://www.libenas.cz/fotocesko/1119-01.JPG&amp;w=800&amp;h=533&amp;ei=-9O9UPOQBsuW0QX084DoBw&amp;zoom=1&amp;iact=hc&amp;vpx=708&amp;vpy=342&amp;dur=848&amp;hovh=183&amp;hovw=275&amp;tx=113&amp;ty=104&amp;sig=114654242521839938474&amp;sqi=2&amp;page=2&amp;tbnh=149&amp;tbnw=216&amp;ndsp=19&amp;ved=1t:429,r:24,s:0,i:16</a:t>
            </a:r>
          </a:p>
          <a:p>
            <a:r>
              <a:rPr lang="cs-CZ" sz="1300" dirty="0" smtClean="0">
                <a:hlinkClick r:id="rId7"/>
              </a:rPr>
              <a:t>http://upload.wikimedia.org/wikipedia/commons/thumb/d/dc/Primaveal_forest_Jizera.JPG/640px-Primaveal_forest_Jizera.JPG</a:t>
            </a:r>
            <a:endParaRPr lang="cs-CZ" sz="1300" dirty="0" smtClean="0"/>
          </a:p>
          <a:p>
            <a:r>
              <a:rPr lang="cs-CZ" sz="1300" dirty="0" smtClean="0">
                <a:hlinkClick r:id="rId8"/>
              </a:rPr>
              <a:t>http://upload.wikimedia.org/wikipedia/commons/thumb/1/1b/Koz%C3%AD_h%C5%99bety2.JPG/640px-Koz%C3%AD_h%C5%99bety2.JPG</a:t>
            </a:r>
            <a:endParaRPr lang="cs-CZ" sz="1300" dirty="0" smtClean="0"/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?start=16&amp;</a:t>
            </a:r>
            <a:r>
              <a:rPr lang="cs-CZ" sz="1300" dirty="0" err="1" smtClean="0"/>
              <a:t>num</a:t>
            </a:r>
            <a:r>
              <a:rPr lang="cs-CZ" sz="1300" dirty="0" smtClean="0"/>
              <a:t>=10&amp;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tbo</a:t>
            </a:r>
            <a:r>
              <a:rPr lang="cs-CZ" sz="1300" dirty="0" smtClean="0"/>
              <a:t>=d&amp;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=1024&amp;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=638&amp;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=mvcY3miL1zE8kM:&amp;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ubytovani</a:t>
            </a:r>
            <a:r>
              <a:rPr lang="cs-CZ" sz="1300" dirty="0" smtClean="0"/>
              <a:t>-</a:t>
            </a:r>
            <a:r>
              <a:rPr lang="cs-CZ" sz="1300" dirty="0" err="1" smtClean="0"/>
              <a:t>cesky</a:t>
            </a:r>
            <a:r>
              <a:rPr lang="cs-CZ" sz="1300" dirty="0" smtClean="0"/>
              <a:t>-</a:t>
            </a:r>
            <a:r>
              <a:rPr lang="cs-CZ" sz="1300" dirty="0" err="1" smtClean="0"/>
              <a:t>raj.cz</a:t>
            </a:r>
            <a:r>
              <a:rPr lang="cs-CZ" sz="1300" dirty="0" smtClean="0"/>
              <a:t>/</a:t>
            </a:r>
            <a:r>
              <a:rPr lang="cs-CZ" sz="1300" dirty="0" err="1" smtClean="0"/>
              <a:t>cs</a:t>
            </a:r>
            <a:r>
              <a:rPr lang="cs-CZ" sz="1300" dirty="0" smtClean="0"/>
              <a:t>/</a:t>
            </a:r>
            <a:r>
              <a:rPr lang="cs-CZ" sz="1300" dirty="0" err="1" smtClean="0"/>
              <a:t>zajimavosti</a:t>
            </a:r>
            <a:r>
              <a:rPr lang="cs-CZ" sz="1300" dirty="0" smtClean="0"/>
              <a:t>-v-</a:t>
            </a:r>
            <a:r>
              <a:rPr lang="cs-CZ" sz="1300" dirty="0" err="1" smtClean="0"/>
              <a:t>okoli</a:t>
            </a:r>
            <a:r>
              <a:rPr lang="cs-CZ" sz="1300" dirty="0" smtClean="0"/>
              <a:t>/&amp;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=ZLtU2o_</a:t>
            </a:r>
            <a:r>
              <a:rPr lang="cs-CZ" sz="1300" dirty="0" err="1" smtClean="0"/>
              <a:t>PbMrSZM</a:t>
            </a:r>
            <a:r>
              <a:rPr lang="cs-CZ" sz="1300" dirty="0" smtClean="0"/>
              <a:t>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ubytovani</a:t>
            </a:r>
            <a:r>
              <a:rPr lang="cs-CZ" sz="1300" dirty="0" smtClean="0"/>
              <a:t>-</a:t>
            </a:r>
            <a:r>
              <a:rPr lang="cs-CZ" sz="1300" dirty="0" err="1" smtClean="0"/>
              <a:t>cesky</a:t>
            </a:r>
            <a:r>
              <a:rPr lang="cs-CZ" sz="1300" dirty="0" smtClean="0"/>
              <a:t>-</a:t>
            </a:r>
            <a:r>
              <a:rPr lang="cs-CZ" sz="1300" dirty="0" err="1" smtClean="0"/>
              <a:t>raj.cz</a:t>
            </a:r>
            <a:r>
              <a:rPr lang="cs-CZ" sz="1300" dirty="0" smtClean="0"/>
              <a:t>/i/</a:t>
            </a:r>
            <a:r>
              <a:rPr lang="cs-CZ" sz="1300" dirty="0" err="1" smtClean="0"/>
              <a:t>photo</a:t>
            </a:r>
            <a:r>
              <a:rPr lang="cs-CZ" sz="1300" dirty="0" smtClean="0"/>
              <a:t>/</a:t>
            </a:r>
            <a:r>
              <a:rPr lang="cs-CZ" sz="1300" dirty="0" err="1" smtClean="0"/>
              <a:t>sight</a:t>
            </a:r>
            <a:r>
              <a:rPr lang="cs-CZ" sz="1300" dirty="0" smtClean="0"/>
              <a:t>/</a:t>
            </a:r>
            <a:r>
              <a:rPr lang="cs-CZ" sz="1300" dirty="0" err="1" smtClean="0"/>
              <a:t>full</a:t>
            </a:r>
            <a:r>
              <a:rPr lang="cs-CZ" sz="1300" dirty="0" smtClean="0"/>
              <a:t>/</a:t>
            </a:r>
            <a:r>
              <a:rPr lang="cs-CZ" sz="1300" dirty="0" err="1" smtClean="0"/>
              <a:t>hruboskalsko.jpg</a:t>
            </a:r>
            <a:r>
              <a:rPr lang="cs-CZ" sz="1300" dirty="0" smtClean="0"/>
              <a:t>&amp;w=516&amp;h=354&amp;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=K9a9UIyOE4HA0QXhrYHIDA&amp;zoom=1&amp;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=95&amp;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=245&amp;dur=4792&amp;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=186&amp;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=271&amp;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=137&amp;ty=139&amp;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=114654242521839938474&amp;</a:t>
            </a:r>
            <a:r>
              <a:rPr lang="cs-CZ" sz="1300" dirty="0" err="1" smtClean="0"/>
              <a:t>sqi</a:t>
            </a:r>
            <a:r>
              <a:rPr lang="cs-CZ" sz="1300" dirty="0" smtClean="0"/>
              <a:t>=2&amp;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=2&amp;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=143&amp;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=216&amp;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=26&amp;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</a:t>
            </a:r>
            <a:r>
              <a:rPr lang="cs-CZ" sz="1300" dirty="0" smtClean="0">
                <a:hlinkClick r:id="rId9" action="ppaction://hlinkfile"/>
              </a:rPr>
              <a:t>:30,s:0,i:34</a:t>
            </a:r>
            <a:endParaRPr lang="cs-CZ" sz="1300" dirty="0" smtClean="0"/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?start=15&amp;</a:t>
            </a:r>
            <a:r>
              <a:rPr lang="cs-CZ" sz="1300" dirty="0" err="1" smtClean="0"/>
              <a:t>num</a:t>
            </a:r>
            <a:r>
              <a:rPr lang="cs-CZ" sz="1300" dirty="0" smtClean="0"/>
              <a:t>=10&amp;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tbo</a:t>
            </a:r>
            <a:r>
              <a:rPr lang="cs-CZ" sz="1300" dirty="0" smtClean="0"/>
              <a:t>=d&amp;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=1024&amp;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=638&amp;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=n5grAZrcepNV1M:&amp;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machovojezero</a:t>
            </a:r>
            <a:r>
              <a:rPr lang="cs-CZ" sz="1300" dirty="0" smtClean="0"/>
              <a:t>-termit25.cz/</a:t>
            </a:r>
            <a:r>
              <a:rPr lang="cs-CZ" sz="1300" dirty="0" err="1" smtClean="0"/>
              <a:t>okoli</a:t>
            </a:r>
            <a:r>
              <a:rPr lang="cs-CZ" sz="1300" dirty="0" smtClean="0"/>
              <a:t>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=9iNhzfYUTUQtvM&amp;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machovojezero</a:t>
            </a:r>
            <a:r>
              <a:rPr lang="cs-CZ" sz="1300" dirty="0" smtClean="0"/>
              <a:t>-termit25.cz/</a:t>
            </a:r>
            <a:r>
              <a:rPr lang="cs-CZ" sz="1300" dirty="0" err="1" smtClean="0"/>
              <a:t>theme</a:t>
            </a:r>
            <a:r>
              <a:rPr lang="cs-CZ" sz="1300" dirty="0" smtClean="0"/>
              <a:t>/termit25/</a:t>
            </a:r>
            <a:r>
              <a:rPr lang="cs-CZ" sz="1300" dirty="0" err="1" smtClean="0"/>
              <a:t>img</a:t>
            </a:r>
            <a:r>
              <a:rPr lang="cs-CZ" sz="1300" dirty="0" smtClean="0"/>
              <a:t>/</a:t>
            </a:r>
            <a:r>
              <a:rPr lang="cs-CZ" sz="1300" dirty="0" err="1" smtClean="0"/>
              <a:t>uploads</a:t>
            </a:r>
            <a:r>
              <a:rPr lang="cs-CZ" sz="1300" dirty="0" smtClean="0"/>
              <a:t>/</a:t>
            </a:r>
            <a:r>
              <a:rPr lang="cs-CZ" sz="1300" dirty="0" err="1" smtClean="0"/>
              <a:t>images</a:t>
            </a:r>
            <a:r>
              <a:rPr lang="cs-CZ" sz="1300" dirty="0" smtClean="0"/>
              <a:t>/</a:t>
            </a:r>
            <a:r>
              <a:rPr lang="cs-CZ" sz="1300" dirty="0" err="1" smtClean="0"/>
              <a:t>thumb</a:t>
            </a:r>
            <a:r>
              <a:rPr lang="cs-CZ" sz="1300" dirty="0" smtClean="0"/>
              <a:t>/</a:t>
            </a:r>
            <a:r>
              <a:rPr lang="cs-CZ" sz="1300" dirty="0" err="1" smtClean="0"/>
              <a:t>large</a:t>
            </a:r>
            <a:r>
              <a:rPr lang="cs-CZ" sz="1300" dirty="0" smtClean="0"/>
              <a:t>/</a:t>
            </a:r>
            <a:r>
              <a:rPr lang="cs-CZ" sz="1300" dirty="0" err="1" smtClean="0"/>
              <a:t>machovo</a:t>
            </a:r>
            <a:r>
              <a:rPr lang="cs-CZ" sz="1300" dirty="0" smtClean="0"/>
              <a:t>_jezero7_</a:t>
            </a:r>
            <a:r>
              <a:rPr lang="cs-CZ" sz="1300" dirty="0" err="1" smtClean="0"/>
              <a:t>jpg.jpg</a:t>
            </a:r>
            <a:r>
              <a:rPr lang="cs-CZ" sz="1300" dirty="0" smtClean="0"/>
              <a:t>&amp;w=620&amp;h=464&amp;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=rdq9ULaOBY-N0wXPnYHQBA&amp;zoom=1&amp;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=367&amp;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=311&amp;dur=1101&amp;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=194&amp;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=260&amp;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=131&amp;ty=145&amp;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=114654242521839938474&amp;</a:t>
            </a:r>
            <a:r>
              <a:rPr lang="cs-CZ" sz="1300" dirty="0" err="1" smtClean="0"/>
              <a:t>sqi</a:t>
            </a:r>
            <a:r>
              <a:rPr lang="cs-CZ" sz="1300" dirty="0" smtClean="0"/>
              <a:t>=2&amp;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=2&amp;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=144&amp;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=183&amp;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=20&amp;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=1t:429,r:32,s:0,i:40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15370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=8mkt8FNCEt6fBM:&amp;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=http://www.kafe.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krasa</a:t>
            </a:r>
            <a:r>
              <a:rPr lang="cs-CZ" sz="1200" dirty="0" smtClean="0"/>
              <a:t>-a-</a:t>
            </a:r>
            <a:r>
              <a:rPr lang="cs-CZ" sz="1200" dirty="0" err="1" smtClean="0"/>
              <a:t>moda</a:t>
            </a:r>
            <a:r>
              <a:rPr lang="cs-CZ" sz="1200" dirty="0" smtClean="0"/>
              <a:t>/pece-o-</a:t>
            </a:r>
            <a:r>
              <a:rPr lang="cs-CZ" sz="1200" dirty="0" err="1" smtClean="0"/>
              <a:t>telo</a:t>
            </a:r>
            <a:r>
              <a:rPr lang="cs-CZ" sz="1200" dirty="0" smtClean="0"/>
              <a:t>/co-jist-abyste-byla-</a:t>
            </a:r>
            <a:r>
              <a:rPr lang="cs-CZ" sz="1200" dirty="0" err="1" smtClean="0"/>
              <a:t>chytrejsi</a:t>
            </a:r>
            <a:r>
              <a:rPr lang="cs-CZ" sz="1200" dirty="0" smtClean="0"/>
              <a:t>-2327.aspx&amp;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vUfLGjbWydqIUM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files.viaweb.cz/image/4/chci-dobre-vypadat-pece-o-telo/chyt1.jpg&amp;w=500&amp;h=300&amp;ei=W9u9UOasDY3U9ASk8IGAAw&amp;zoom=1&amp;iact=hc&amp;vpx=254&amp;vpy=146&amp;dur=512&amp;hovh=170&amp;hovw=288&amp;tx=166&amp;ty=114&amp;sig=114654242521839938474&amp;page=1&amp;tbnh=142&amp;tbnw=274&amp;start=0&amp;ndsp=13&amp;ved</a:t>
            </a:r>
            <a:r>
              <a:rPr lang="cs-CZ" sz="1200" dirty="0" smtClean="0">
                <a:hlinkClick r:id="rId2" action="ppaction://hlinkfile"/>
              </a:rPr>
              <a:t>=1t:429,r:1,s:0,i:84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=T2KU7whSkaRDeM:&amp;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=http://ekonomika.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</a:t>
            </a:r>
            <a:r>
              <a:rPr lang="cs-CZ" sz="1200" dirty="0" err="1" smtClean="0"/>
              <a:t>cesky</a:t>
            </a:r>
            <a:r>
              <a:rPr lang="cs-CZ" sz="1200" dirty="0" smtClean="0"/>
              <a:t>-</a:t>
            </a:r>
            <a:r>
              <a:rPr lang="cs-CZ" sz="1200" dirty="0" err="1" smtClean="0"/>
              <a:t>vyrobce</a:t>
            </a:r>
            <a:r>
              <a:rPr lang="cs-CZ" sz="1200" dirty="0" smtClean="0"/>
              <a:t>-vagonu-se-prosadil-v-</a:t>
            </a:r>
            <a:r>
              <a:rPr lang="cs-CZ" sz="1200" dirty="0" err="1" smtClean="0"/>
              <a:t>italii</a:t>
            </a:r>
            <a:r>
              <a:rPr lang="cs-CZ" sz="1200" dirty="0" smtClean="0"/>
              <a:t>-</a:t>
            </a:r>
            <a:r>
              <a:rPr lang="cs-CZ" sz="1200" dirty="0" err="1" smtClean="0"/>
              <a:t>doda</a:t>
            </a:r>
            <a:r>
              <a:rPr lang="cs-CZ" sz="1200" dirty="0" smtClean="0"/>
              <a:t>-ji-vozy-za-stovky-milionu-</a:t>
            </a:r>
            <a:r>
              <a:rPr lang="cs-CZ" sz="1200" dirty="0" err="1" smtClean="0"/>
              <a:t>kc</a:t>
            </a:r>
            <a:r>
              <a:rPr lang="cs-CZ" sz="1200" dirty="0" smtClean="0"/>
              <a:t>-16z-/</a:t>
            </a:r>
            <a:r>
              <a:rPr lang="cs-CZ" sz="1200" dirty="0" err="1" smtClean="0"/>
              <a:t>ekoakcie.aspx</a:t>
            </a:r>
            <a:r>
              <a:rPr lang="cs-CZ" sz="1200" dirty="0" smtClean="0"/>
              <a:t>%3Fc%3DA100805_101742_</a:t>
            </a:r>
            <a:r>
              <a:rPr lang="cs-CZ" sz="1200" dirty="0" err="1" smtClean="0"/>
              <a:t>ekoakcie</a:t>
            </a:r>
            <a:r>
              <a:rPr lang="cs-CZ" sz="1200" dirty="0" smtClean="0"/>
              <a:t>_spi&amp;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=2SkHgX5hdiDX6M&amp;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/10/081/cl6/SPI34ebe7_LOSTR_Maxima_2.jpg&amp;w=630&amp;h=330&amp;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=h9y9ULncH4Su9ATxooGICQ&amp;zoom=1&amp;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=552&amp;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=164&amp;dur=89&amp;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=310&amp;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=196&amp;ty=81&amp;</a:t>
            </a:r>
            <a:r>
              <a:rPr lang="cs-CZ" sz="1200" dirty="0" err="1" smtClean="0"/>
              <a:t>sig</a:t>
            </a:r>
            <a:r>
              <a:rPr lang="cs-CZ" sz="1200" dirty="0" smtClean="0">
                <a:hlinkClick r:id="rId3" action="ppaction://hlinkfile"/>
              </a:rPr>
              <a:t>=114654242521839938474&amp;</a:t>
            </a:r>
            <a:r>
              <a:rPr lang="cs-CZ" sz="1200" dirty="0" err="1" smtClean="0">
                <a:hlinkClick r:id="rId3" action="ppaction://hlinkfile"/>
              </a:rPr>
              <a:t>page</a:t>
            </a:r>
            <a:r>
              <a:rPr lang="cs-CZ" sz="1200" dirty="0" smtClean="0">
                <a:hlinkClick r:id="rId3" action="ppaction://hlinkfile"/>
              </a:rPr>
              <a:t>=1&amp;</a:t>
            </a:r>
            <a:r>
              <a:rPr lang="cs-CZ" sz="1200" dirty="0" err="1" smtClean="0">
                <a:hlinkClick r:id="rId3" action="ppaction://hlinkfile"/>
              </a:rPr>
              <a:t>tbnh</a:t>
            </a:r>
            <a:r>
              <a:rPr lang="cs-CZ" sz="1200" dirty="0" smtClean="0">
                <a:hlinkClick r:id="rId3" action="ppaction://hlinkfile"/>
              </a:rPr>
              <a:t>=162&amp;</a:t>
            </a:r>
            <a:r>
              <a:rPr lang="cs-CZ" sz="1200" dirty="0" err="1" smtClean="0">
                <a:hlinkClick r:id="rId3" action="ppaction://hlinkfile"/>
              </a:rPr>
              <a:t>tbnw</a:t>
            </a:r>
            <a:r>
              <a:rPr lang="cs-CZ" sz="1200" dirty="0" smtClean="0">
                <a:hlinkClick r:id="rId3" action="ppaction://hlinkfile"/>
              </a:rPr>
              <a:t>=310&amp;start=0&amp;</a:t>
            </a:r>
            <a:r>
              <a:rPr lang="cs-CZ" sz="1200" dirty="0" err="1" smtClean="0">
                <a:hlinkClick r:id="rId3" action="ppaction://hlinkfile"/>
              </a:rPr>
              <a:t>ndsp</a:t>
            </a:r>
            <a:r>
              <a:rPr lang="cs-CZ" sz="1200" dirty="0" smtClean="0">
                <a:hlinkClick r:id="rId3" action="ppaction://hlinkfile"/>
              </a:rPr>
              <a:t>=16&amp;</a:t>
            </a:r>
            <a:r>
              <a:rPr lang="cs-CZ" sz="1200" dirty="0" err="1" smtClean="0">
                <a:hlinkClick r:id="rId3" action="ppaction://hlinkfile"/>
              </a:rPr>
              <a:t>ved</a:t>
            </a:r>
            <a:r>
              <a:rPr lang="cs-CZ" sz="1200" dirty="0" smtClean="0">
                <a:hlinkClick r:id="rId3" action="ppaction://hlinkfile"/>
              </a:rPr>
              <a:t>=1t:429,r:4,s:0,i:93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http://upload.wikimedia.org/wikipedia/commons/thumb/6/6f/Costume_Jewelry.jpg/399px-Costume_Jewelry.jpg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=N5TNvvvB7cntIM:&amp;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sevceskyraj.cz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=2NFZdn__</a:t>
            </a:r>
            <a:r>
              <a:rPr lang="cs-CZ" sz="1200" dirty="0" err="1" smtClean="0"/>
              <a:t>VQCqWM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sevceskyraj.cz</a:t>
            </a:r>
            <a:r>
              <a:rPr lang="cs-CZ" sz="1200" dirty="0" smtClean="0"/>
              <a:t>/web_</a:t>
            </a:r>
            <a:r>
              <a:rPr lang="cs-CZ" sz="1200" dirty="0" err="1" smtClean="0"/>
              <a:t>files</a:t>
            </a:r>
            <a:r>
              <a:rPr lang="cs-CZ" sz="1200" dirty="0" smtClean="0"/>
              <a:t>/soubory/</a:t>
            </a:r>
            <a:r>
              <a:rPr lang="cs-CZ" sz="1200" dirty="0" err="1" smtClean="0"/>
              <a:t>slideshow</a:t>
            </a:r>
            <a:r>
              <a:rPr lang="cs-CZ" sz="1200" dirty="0" smtClean="0"/>
              <a:t>/8_</a:t>
            </a:r>
            <a:r>
              <a:rPr lang="cs-CZ" sz="1200" dirty="0" err="1" smtClean="0"/>
              <a:t>big.jpg</a:t>
            </a:r>
            <a:r>
              <a:rPr lang="cs-CZ" sz="1200" dirty="0" smtClean="0"/>
              <a:t>&amp;w=800&amp;h=490&amp;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=Ft29UN7wG4688wSlooGQCw&amp;zoom=1&amp;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=696&amp;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=213&amp;dur=1875&amp;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=287&amp;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=209&amp;ty=78&amp;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=243&amp;start=14&amp;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=1t:429,r:17,s:0,i:185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IfvRGXqZYRHqaM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mesta.obce.cz/mool-vol/dokumenty2.asp%3Fid_org%3D8675%26id%3D1313&amp;docid=EskWhGpyxAKrPM&amp;imgurl=http://mesta.obce.cz/VismoOnline_ActionScripts/Image.aspx%253Fid_org%253D8675%2526id_obrazky%253D1239&amp;w=700&amp;h=524&amp;ei=w929UK79GuzZ0QW05YHYDg&amp;zoom=1&amp;iact=rc&amp;dur=966&amp;sig=114654242521839938474&amp;sqi=2&amp;page=1&amp;tbnh=140&amp;tbnw=181&amp;start=0&amp;ndsp=16&amp;ved=1t:429,r:14,s:0,i:189&amp;tx</a:t>
            </a:r>
            <a:r>
              <a:rPr lang="cs-CZ" sz="1200" dirty="0" smtClean="0">
                <a:hlinkClick r:id="rId5" action="ppaction://hlinkfile"/>
              </a:rPr>
              <a:t>=104&amp;ty=103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http://upload.wikimedia.org/wikipedia/commons/thumb/1/1c/Bezdez.jpg/640px-Bezdez.jpg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xLjjfNK</a:t>
            </a:r>
            <a:r>
              <a:rPr lang="cs-CZ" sz="1200" dirty="0" smtClean="0"/>
              <a:t>-gdN1qM:&amp;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ulysses.cz</a:t>
            </a:r>
            <a:r>
              <a:rPr lang="cs-CZ" sz="1200" dirty="0" smtClean="0"/>
              <a:t>/</a:t>
            </a:r>
            <a:r>
              <a:rPr lang="cs-CZ" sz="1200" dirty="0" err="1" smtClean="0"/>
              <a:t>zajezd</a:t>
            </a:r>
            <a:r>
              <a:rPr lang="cs-CZ" sz="1200" dirty="0" smtClean="0"/>
              <a:t>/</a:t>
            </a:r>
            <a:r>
              <a:rPr lang="cs-CZ" sz="1200" dirty="0" err="1" smtClean="0"/>
              <a:t>zamek</a:t>
            </a:r>
            <a:r>
              <a:rPr lang="cs-CZ" sz="1200" dirty="0" smtClean="0"/>
              <a:t>-</a:t>
            </a:r>
            <a:r>
              <a:rPr lang="cs-CZ" sz="1200" dirty="0" err="1" smtClean="0"/>
              <a:t>hruba</a:t>
            </a:r>
            <a:r>
              <a:rPr lang="cs-CZ" sz="1200" dirty="0" smtClean="0"/>
              <a:t>-skala-2/&amp;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=fGhC7cbtxzA-WM&amp;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ulysses.cz</a:t>
            </a:r>
            <a:r>
              <a:rPr lang="cs-CZ" sz="1200" dirty="0" smtClean="0"/>
              <a:t>/foto/2/3/3/6/9/2.jpg&amp;w=638&amp;h=480&amp;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kN</a:t>
            </a:r>
            <a:r>
              <a:rPr lang="cs-CZ" sz="1200" dirty="0" smtClean="0"/>
              <a:t>-9UMTKHozC9QS_k4DoAg&amp;zoom=1&amp;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=554&amp;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=313&amp;dur=219&amp;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=110&amp;ty=123&amp;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=1t:429,r:8,s:0,i:119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86808" cy="607223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http://upload.wikimedia.org/wikipedia/commons/thumb/5/50/Fr%C3%BDdlant%2C_Jizersk%C3%A1%2C_z%C3%A1mek_01.jpg/639px-Fr%C3%BDdlant%2C_Jizersk%C3%A1%2C_z%C3%A1mek_01.jpg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http://upload.wikimedia.org/wikipedia/commons/thumb/b/b1/Sychrov_Castle_%283%29.jpg/640px-Sychrov_Castle_%283%29.jpg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?start=35&amp;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=guI6C8YYiYn2eM:&amp;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turistickyatlas.cz/vse/misto/6921_machovo-jezero.html&amp;docid=Hc-UIvFp-3KC9M&amp;imgurl=http://turistickyatlas.cz/galery/galerie/Machovo_jezero1.jpg&amp;w=3264&amp;h=2448&amp;ei=MuG9UOvSGa3Y0QXc0oGICQ&amp;zoom=1&amp;iact=hc&amp;vpx=4&amp;vpy=131&amp;dur=714&amp;hovh=194&amp;hovw=259&amp;tx=49&amp;ty=94&amp;sig=114654242521839938474&amp;sqi=2&amp;page=3&amp;tbnh=141&amp;tbnw=176&amp;ndsp=20&amp;ved=1t:429,r:45,s:0,</a:t>
            </a:r>
            <a:r>
              <a:rPr lang="cs-CZ" sz="1200" dirty="0" smtClean="0">
                <a:hlinkClick r:id="rId4" action="ppaction://hlinkfile"/>
              </a:rPr>
              <a:t>i:79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http://upload.wikimedia.org/wikipedia/commons/thumb/d/dd/Pansk%C3%A1_sk%C3%A1la%286%29_edit.jpg/640px-Pansk%C3%A1_sk%C3%A1la%286%29_edit.jpg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?start=18&amp;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=9a9XAJAWfOdPXM:&amp;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nasceskyraj.cz</a:t>
            </a:r>
            <a:r>
              <a:rPr lang="cs-CZ" sz="1200" dirty="0" smtClean="0"/>
              <a:t>/</a:t>
            </a:r>
            <a:r>
              <a:rPr lang="cs-CZ" sz="1200" dirty="0" err="1" smtClean="0"/>
              <a:t>zajimavosti</a:t>
            </a:r>
            <a:r>
              <a:rPr lang="cs-CZ" sz="1200" dirty="0" smtClean="0"/>
              <a:t>/</a:t>
            </a:r>
            <a:r>
              <a:rPr lang="cs-CZ" sz="1200" dirty="0" err="1" smtClean="0"/>
              <a:t>jested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=UDL8I5clIIgavM&amp;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=http://mw2.google.com/</a:t>
            </a:r>
            <a:r>
              <a:rPr lang="cs-CZ" sz="1200" dirty="0" err="1" smtClean="0"/>
              <a:t>mw</a:t>
            </a:r>
            <a:r>
              <a:rPr lang="cs-CZ" sz="1200" dirty="0" smtClean="0"/>
              <a:t>-</a:t>
            </a:r>
            <a:r>
              <a:rPr lang="cs-CZ" sz="1200" dirty="0" err="1" smtClean="0"/>
              <a:t>panoramio</a:t>
            </a:r>
            <a:r>
              <a:rPr lang="cs-CZ" sz="1200" dirty="0" smtClean="0"/>
              <a:t>/</a:t>
            </a:r>
            <a:r>
              <a:rPr lang="cs-CZ" sz="1200" dirty="0" err="1" smtClean="0"/>
              <a:t>photos</a:t>
            </a:r>
            <a:r>
              <a:rPr lang="cs-CZ" sz="1200" dirty="0" smtClean="0"/>
              <a:t>/medium/504442.jpg&amp;w=500&amp;h=375&amp;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=9-G9UOygDdOR0QWo1YCABw&amp;zoom=1&amp;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=613&amp;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=222&amp;dur=1294&amp;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=88&amp;ty=113&amp;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=1t:429,r:28,s:0,i:28</a:t>
            </a:r>
          </a:p>
          <a:p>
            <a:r>
              <a:rPr lang="cs-CZ" sz="1200" dirty="0" smtClean="0">
                <a:hlinkClick r:id="rId6"/>
              </a:rPr>
              <a:t>http://upload.wikimedia.org/wikipedia/commons/thumb/f/f0/Radnice_Liberec_2005.jpg/683px-Radnice_Liberec_2005.jpg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?start=55&amp;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=F75HBITcJVXwMM:&amp;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hotelport.cz</a:t>
            </a:r>
            <a:r>
              <a:rPr lang="cs-CZ" sz="1200" dirty="0" smtClean="0"/>
              <a:t>/firmy-a-skupiny/svatby-rauty-</a:t>
            </a:r>
            <a:r>
              <a:rPr lang="cs-CZ" sz="1200" dirty="0" err="1" smtClean="0"/>
              <a:t>vecirky.html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=vLeeVClBvhW0tM&amp;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hotelport.cz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/Lokalita/</a:t>
            </a:r>
            <a:r>
              <a:rPr lang="cs-CZ" sz="1200" dirty="0" err="1" smtClean="0"/>
              <a:t>vychod</a:t>
            </a:r>
            <a:r>
              <a:rPr lang="cs-CZ" sz="1200" dirty="0" smtClean="0"/>
              <a:t>_slunce_2.JPG&amp;w=600&amp;h=450&amp;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tQ</a:t>
            </a:r>
            <a:r>
              <a:rPr lang="cs-CZ" sz="1200" dirty="0" smtClean="0"/>
              <a:t>_HUPayOY3jtQb41oHICQ&amp;zoom=1&amp;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=553&amp;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=217&amp;dur=601&amp;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=115&amp;ty=144&amp;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=4&amp;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=171&amp;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=1t:429,r:58,s:0,i:</a:t>
            </a:r>
            <a:r>
              <a:rPr lang="cs-CZ" sz="1200" dirty="0" smtClean="0">
                <a:hlinkClick r:id="rId7" action="ppaction://hlinkfile"/>
              </a:rPr>
              <a:t>118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?start=20&amp;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zXaX</a:t>
            </a:r>
            <a:r>
              <a:rPr lang="cs-CZ" sz="1200" dirty="0" smtClean="0"/>
              <a:t>_</a:t>
            </a:r>
            <a:r>
              <a:rPr lang="cs-CZ" sz="1200" dirty="0" err="1" smtClean="0"/>
              <a:t>ffUk</a:t>
            </a:r>
            <a:r>
              <a:rPr lang="cs-CZ" sz="1200" dirty="0" smtClean="0"/>
              <a:t>_E_</a:t>
            </a:r>
            <a:r>
              <a:rPr lang="cs-CZ" sz="1200" dirty="0" err="1" smtClean="0"/>
              <a:t>rM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elege.estranky.cz</a:t>
            </a:r>
            <a:r>
              <a:rPr lang="cs-CZ" sz="1200" dirty="0" smtClean="0"/>
              <a:t>/fotoalbum/</a:t>
            </a:r>
            <a:r>
              <a:rPr lang="cs-CZ" sz="1200" dirty="0" err="1" smtClean="0"/>
              <a:t>otaznik.html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YaGkLyLfcXiXKM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elege.estranky.cz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mid</a:t>
            </a:r>
            <a:r>
              <a:rPr lang="cs-CZ" sz="1200" dirty="0" smtClean="0"/>
              <a:t>/6/</a:t>
            </a:r>
            <a:r>
              <a:rPr lang="cs-CZ" sz="1200" dirty="0" err="1" smtClean="0"/>
              <a:t>otaznik.jpg</a:t>
            </a:r>
            <a:r>
              <a:rPr lang="cs-CZ" sz="1200" dirty="0" smtClean="0"/>
              <a:t>&amp;w=460&amp;h=428&amp;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=1hDHUIaOK4TLsgaEvYCIAw&amp;zoom=1&amp;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=289&amp;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=30&amp;dur=1363&amp;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=217&amp;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=233&amp;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=132&amp;ty=145&amp;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=1t:429,r:22,s:0,i:10</a:t>
            </a:r>
          </a:p>
          <a:p>
            <a:r>
              <a:rPr lang="cs-CZ" sz="1200" dirty="0" smtClean="0">
                <a:hlinkClick r:id="rId8"/>
              </a:rPr>
              <a:t>http://upload.wikimedia.org/wikipedia/commons/thumb/d/dc/Trosky001.jpg/640px-Trosky001.jpg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http://upload.wikimedia.org/wikipedia/commons/thumb/9/94/Hruba.jpg/640px-Hruba.jpg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http://cs.wikipedia.org/wiki/Pansk%C3%A1_sk%C3%A1la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http://upload.wikimedia.org/wikipedia/commons/thumb/3/3f/Jested.jpg/640px-Jested.jpg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lastslideviewed" highlightClick="1"/>
          </p:cNvPr>
          <p:cNvSpPr/>
          <p:nvPr/>
        </p:nvSpPr>
        <p:spPr>
          <a:xfrm>
            <a:off x="2428860" y="2571744"/>
            <a:ext cx="383092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Špatně </a:t>
            </a:r>
            <a:r>
              <a:rPr lang="cs-CZ" sz="7200" b="1" dirty="0" smtClean="0">
                <a:sym typeface="Wingdings" pitchFamily="2" charset="2"/>
              </a:rPr>
              <a:t>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448</Words>
  <Application>Microsoft Office PowerPoint</Application>
  <PresentationFormat>Předvádění na obrazovce (4:3)</PresentationFormat>
  <Paragraphs>112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LIBERECKÝ KRAJ</vt:lpstr>
      <vt:lpstr>Snímek 3</vt:lpstr>
      <vt:lpstr>OSÍDLENÍ</vt:lpstr>
      <vt:lpstr>Snímek 5</vt:lpstr>
      <vt:lpstr>POVRCH</vt:lpstr>
      <vt:lpstr>Snímek 7</vt:lpstr>
      <vt:lpstr>Snímek 8</vt:lpstr>
      <vt:lpstr>Snímek 9</vt:lpstr>
      <vt:lpstr>VODSTVO</vt:lpstr>
      <vt:lpstr>ZEMĚDĚLSTVÍ</vt:lpstr>
      <vt:lpstr>PRŮMYSL</vt:lpstr>
      <vt:lpstr>ZAJÍMAVOSTI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OTÁZKY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2012-11-26T12:12:48Z</dcterms:created>
  <dcterms:modified xsi:type="dcterms:W3CDTF">2013-01-21T20:13:38Z</dcterms:modified>
</cp:coreProperties>
</file>