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81" r:id="rId20"/>
    <p:sldId id="275" r:id="rId21"/>
    <p:sldId id="282" r:id="rId22"/>
    <p:sldId id="283" r:id="rId23"/>
    <p:sldId id="284" r:id="rId24"/>
    <p:sldId id="285" r:id="rId25"/>
    <p:sldId id="286" r:id="rId26"/>
    <p:sldId id="276" r:id="rId27"/>
    <p:sldId id="277" r:id="rId28"/>
    <p:sldId id="278" r:id="rId29"/>
    <p:sldId id="287" r:id="rId30"/>
    <p:sldId id="288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>
            <a:alpha val="6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5AE35-DC9F-4246-B58C-9A54972924C1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06E09-8F98-41F9-A77D-F4D34654B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4/Prachauer_felsen_03.jpg/638px-Prachauer_felsen_03.jpg" TargetMode="External"/><Relationship Id="rId3" Type="http://schemas.openxmlformats.org/officeDocument/2006/relationships/hyperlink" Target="http://cs.wikipedia.org/wiki/Soubor:Hradec_Kralove_Region_CoA_CZ.svg" TargetMode="External"/><Relationship Id="rId7" Type="http://schemas.openxmlformats.org/officeDocument/2006/relationships/hyperlink" Target="http://cs.wikipedia.org/wiki/Soubor:Na_Muld%C4%9B,_Pec_pod_Sn%C4%9B%C5%BEkou.JPG" TargetMode="External"/><Relationship Id="rId2" Type="http://schemas.openxmlformats.org/officeDocument/2006/relationships/hyperlink" Target="http://upload.wikimedia.org/wikipedia/commons/thumb/b/bc/Flag_of_Hradec_Kralove_Region.svg/640px-Flag_of_Hradec_Kralove_Region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Hradec_Kr%C3%A1lov%C3%A9" TargetMode="External"/><Relationship Id="rId5" Type="http://schemas.openxmlformats.org/officeDocument/2006/relationships/hyperlink" Target="19&amp;ved=1t:429,r:17,s:0,i:133" TargetMode="External"/><Relationship Id="rId4" Type="http://schemas.openxmlformats.org/officeDocument/2006/relationships/hyperlink" Target="http://cs.wikipedia.org/wiki/Soubor:2004_Kralovehradecky_kraj.PN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,s:0,i:82" TargetMode="External"/><Relationship Id="rId2" Type="http://schemas.openxmlformats.org/officeDocument/2006/relationships/hyperlink" Target="=1t:429,r:23,s:0,i:181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d/Opo%C4%8Dno_z%C3%A1mek_-_pohled_z_parku.jpg/640px-Opo%C4%8Dno_z%C3%A1mek_-_pohled_z_parku.jpg" TargetMode="External"/><Relationship Id="rId7" Type="http://schemas.openxmlformats.org/officeDocument/2006/relationships/hyperlink" Target="http://upload.wikimedia.org/wikipedia/commons/thumb/e/e7/Jicin1.jpg/640px-Jicin1.jpg" TargetMode="External"/><Relationship Id="rId2" Type="http://schemas.openxmlformats.org/officeDocument/2006/relationships/hyperlink" Target="http://upload.wikimedia.org/wikipedia/commons/thumb/c/cf/Kost02.jpg/640px-Kost0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:109" TargetMode="External"/><Relationship Id="rId5" Type="http://schemas.openxmlformats.org/officeDocument/2006/relationships/hyperlink" Target="http://upload.wikimedia.org/wikipedia/commons/thumb/6/65/Adr%C5%A1pach_from_air_3.jpg/640px-Adr%C5%A1pach_from_air_3.jpg" TargetMode="External"/><Relationship Id="rId4" Type="http://schemas.openxmlformats.org/officeDocument/2006/relationships/hyperlink" Target="http://upload.wikimedia.org/wikipedia/commons/thumb/8/8a/%C5%9Anie%C5%BCka_z_zachodu.jpg/640px-%C5%9Anie%C5%BCka_z_zachodu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&amp;ved=1t:429,r:23,s:0,i:13&amp;tx=100&amp;ty=107" TargetMode="External"/><Relationship Id="rId2" Type="http://schemas.openxmlformats.org/officeDocument/2006/relationships/hyperlink" Target="http://upload.wikimedia.org/wikipedia/commons/thumb/0/01/Kuks2.jpg/640px-Kuks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7/7e/Starostaastarostov%C3%A1.JPG/640px-Starostaastarostov%C3%A1.JPG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dirty="0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dirty="0" smtClean="0">
                <a:latin typeface="Garamond" pitchFamily="18" charset="0"/>
              </a:rPr>
              <a:t>19_38_Prvouka_</a:t>
            </a:r>
            <a:r>
              <a:rPr lang="cs-CZ" i="1" dirty="0" err="1" smtClean="0">
                <a:latin typeface="Garamond" pitchFamily="18" charset="0"/>
              </a:rPr>
              <a:t>Královehradecký</a:t>
            </a:r>
            <a:r>
              <a:rPr lang="cs-CZ" i="1" dirty="0" smtClean="0">
                <a:latin typeface="Garamond" pitchFamily="18" charset="0"/>
              </a:rPr>
              <a:t> kraj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s poměry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Královehradeckého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kraje.Slouží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214686"/>
            <a:ext cx="7772400" cy="1470025"/>
          </a:xfrm>
        </p:spPr>
        <p:txBody>
          <a:bodyPr/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  <p:pic>
        <p:nvPicPr>
          <p:cNvPr id="23554" name="Picture 2" descr="http://upload.wikimedia.org/wikipedia/commons/thumb/b/bc/Flag_of_Hradec_Kralove_Region.svg/640px-Flag_of_Hradec_Kralove_Regi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571480"/>
            <a:ext cx="3643338" cy="2430790"/>
          </a:xfrm>
          <a:prstGeom prst="rect">
            <a:avLst/>
          </a:prstGeom>
          <a:noFill/>
        </p:spPr>
      </p:pic>
      <p:pic>
        <p:nvPicPr>
          <p:cNvPr id="23556" name="Picture 4" descr="Soubor:Hradec Kralove Region CoA CZ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4429132"/>
            <a:ext cx="1778806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2004 Kralovehradecky 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380" y="785794"/>
            <a:ext cx="8380252" cy="48196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OSÍDLENÍ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Krajské město – Hradec Králové</a:t>
            </a:r>
            <a:endParaRPr lang="cs-CZ" dirty="0"/>
          </a:p>
        </p:txBody>
      </p:sp>
      <p:pic>
        <p:nvPicPr>
          <p:cNvPr id="21506" name="Picture 2" descr="http://image071.mylivepage.com/chunk71/3915106/2511/Hradec%20Kr%C3%A1lov%C3%A9-pohled%20z%20letad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2357430"/>
            <a:ext cx="5419720" cy="4005880"/>
          </a:xfrm>
          <a:prstGeom prst="rect">
            <a:avLst/>
          </a:prstGeom>
          <a:noFill/>
        </p:spPr>
      </p:pic>
      <p:pic>
        <p:nvPicPr>
          <p:cNvPr id="21508" name="Picture 4" descr="Hradec Králové – zna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500306"/>
            <a:ext cx="1040948" cy="12144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86808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Ostatní města – Trutnov, Náchod, Jičín, Dvůr Králové</a:t>
            </a:r>
            <a:endParaRPr lang="cs-CZ" dirty="0"/>
          </a:p>
        </p:txBody>
      </p:sp>
      <p:pic>
        <p:nvPicPr>
          <p:cNvPr id="20482" name="Picture 2" descr="http://www.benzinky.cz/cms/mapy/mapa_kralovehradecky_kraj_s_okres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5770" y="1500174"/>
            <a:ext cx="5984914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Krkonoše (Sněžka 1602m)</a:t>
            </a:r>
            <a:endParaRPr lang="cs-CZ" dirty="0"/>
          </a:p>
        </p:txBody>
      </p:sp>
      <p:pic>
        <p:nvPicPr>
          <p:cNvPr id="19458" name="Picture 2" descr="Soubor:Na Muld&amp;ecaron;, Pec pod Sn&amp;ecaron;&amp;zcaron;k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2143116"/>
            <a:ext cx="7334248" cy="41255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orlicko.cz/Prezentace/Images/Fotografie/Pict0401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1" y="3211826"/>
            <a:ext cx="6286544" cy="3074693"/>
          </a:xfrm>
          <a:prstGeom prst="rect">
            <a:avLst/>
          </a:prstGeom>
          <a:noFill/>
        </p:spPr>
      </p:pic>
      <p:pic>
        <p:nvPicPr>
          <p:cNvPr id="18436" name="Picture 4" descr="http://wiki.rvp.cz/@api/deki/files/11219/=IMG_58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357166"/>
            <a:ext cx="4500594" cy="252991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28728" y="214290"/>
            <a:ext cx="2721066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Polabská nížina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2500306"/>
            <a:ext cx="219483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Orlické hory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429684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Prachovské skály</a:t>
            </a:r>
            <a:endParaRPr lang="cs-CZ" dirty="0"/>
          </a:p>
        </p:txBody>
      </p:sp>
      <p:pic>
        <p:nvPicPr>
          <p:cNvPr id="17410" name="Picture 2" descr="http://upload.wikimedia.org/wikipedia/commons/thumb/f/f4/Prachauer_felsen_03.jpg/638px-Prachauer_felsen_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285860"/>
            <a:ext cx="6076950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072230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/>
              <a:t>Broumovsko</a:t>
            </a:r>
            <a:endParaRPr lang="cs-CZ" dirty="0"/>
          </a:p>
        </p:txBody>
      </p:sp>
      <p:pic>
        <p:nvPicPr>
          <p:cNvPr id="16386" name="Picture 2" descr="http://www.treky.cz/galerie/d/5222/broumovske_steny.jpg?g2_GALLERYSID=c1e6cdd0b787df78a8600c484280f23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285860"/>
            <a:ext cx="7191783" cy="477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2"/>
            <a:ext cx="8229600" cy="614354"/>
          </a:xfrm>
        </p:spPr>
        <p:txBody>
          <a:bodyPr/>
          <a:lstStyle/>
          <a:p>
            <a:r>
              <a:rPr lang="cs-CZ" dirty="0" smtClean="0"/>
              <a:t> Největší řeka Labe</a:t>
            </a:r>
          </a:p>
        </p:txBody>
      </p:sp>
      <p:pic>
        <p:nvPicPr>
          <p:cNvPr id="15364" name="Picture 4" descr="http://mw2.google.com/mw-panoramio/photos/medium/585769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881344"/>
            <a:ext cx="3976682" cy="264847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2571744"/>
            <a:ext cx="62865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Řeky Tichá Orlice a Divoká Orlice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3071810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Cidlina, Úpa, Metuje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2071678"/>
            <a:ext cx="44917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Rekreační nádrž Rozkoš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Polabí se pěstuje pšenice, cukrovka, kukuřice</a:t>
            </a:r>
          </a:p>
          <a:p>
            <a:r>
              <a:rPr lang="cs-CZ" dirty="0" smtClean="0"/>
              <a:t>V podhorských oblastech oves, brambory, len</a:t>
            </a:r>
          </a:p>
          <a:p>
            <a:r>
              <a:rPr lang="cs-CZ" dirty="0" smtClean="0"/>
              <a:t>Chová se skot a ovce</a:t>
            </a:r>
            <a:endParaRPr lang="cs-CZ" dirty="0"/>
          </a:p>
        </p:txBody>
      </p:sp>
      <p:pic>
        <p:nvPicPr>
          <p:cNvPr id="14338" name="Picture 2" descr="http://www.agroweb.cz/files/image/ur04lenIfoto2%28dab%29_750x5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3429000"/>
            <a:ext cx="4157649" cy="312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Hradec Králové – strojírenství, elektrické a optické přístroje, výroba klavírů PETROF</a:t>
            </a:r>
          </a:p>
          <a:p>
            <a:r>
              <a:rPr lang="cs-CZ" dirty="0" smtClean="0"/>
              <a:t>Vamberk – ručně vyráběná krajka</a:t>
            </a:r>
            <a:endParaRPr lang="cs-CZ" dirty="0"/>
          </a:p>
        </p:txBody>
      </p:sp>
      <p:pic>
        <p:nvPicPr>
          <p:cNvPr id="13314" name="Picture 2" descr="http://data.regiony24.cz/foto/clanky/stare/240109_vambereckakrajkabroz.jpg?width=500&amp;bgcolor=blac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3500438"/>
            <a:ext cx="3362325" cy="2505076"/>
          </a:xfrm>
          <a:prstGeom prst="rect">
            <a:avLst/>
          </a:prstGeom>
          <a:noFill/>
        </p:spPr>
      </p:pic>
      <p:pic>
        <p:nvPicPr>
          <p:cNvPr id="13316" name="Picture 4" descr="http://www.petrof.cz/files/p_237_monsoon/nahled-177-monsooncelek_vyre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357562"/>
            <a:ext cx="2857500" cy="2714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Babiččino údolí</a:t>
            </a:r>
            <a:endParaRPr lang="cs-CZ" dirty="0"/>
          </a:p>
        </p:txBody>
      </p:sp>
      <p:pic>
        <p:nvPicPr>
          <p:cNvPr id="12296" name="Picture 8" descr="http://www.people.cz/travel/articles_photo/113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1384846"/>
            <a:ext cx="4752973" cy="52111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285728"/>
            <a:ext cx="8286808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Hrad Kost</a:t>
            </a:r>
            <a:endParaRPr lang="cs-CZ" dirty="0"/>
          </a:p>
        </p:txBody>
      </p:sp>
      <p:pic>
        <p:nvPicPr>
          <p:cNvPr id="11266" name="Picture 2" descr="http://upload.wikimedia.org/wikipedia/commons/thumb/c/cf/Kost02.jpg/640px-Kost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214422"/>
            <a:ext cx="7064195" cy="46910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upload.wikimedia.org/wikipedia/commons/thumb/2/2d/Opo%C4%8Dno_z%C3%A1mek_-_pohled_z_parku.jpg/640px-Opo%C4%8Dno_z%C3%A1mek_-_pohled_z_par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90942" y="214290"/>
            <a:ext cx="5453058" cy="4089794"/>
          </a:xfrm>
          <a:prstGeom prst="rect">
            <a:avLst/>
          </a:prstGeom>
          <a:noFill/>
        </p:spPr>
      </p:pic>
      <p:pic>
        <p:nvPicPr>
          <p:cNvPr id="10244" name="Picture 4" descr="http://www.trotom.net/fotky/krkonose/kuk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357562"/>
            <a:ext cx="5581644" cy="32743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000760" y="5643578"/>
            <a:ext cx="214898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Zámek Kuks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0100" y="285728"/>
            <a:ext cx="2694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Zámek Opočno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commons/thumb/8/8a/%C5%9Anie%C5%BCka_z_zachodu.jpg/640px-%C5%9Anie%C5%BCka_z_zachod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285728"/>
            <a:ext cx="5143536" cy="3857652"/>
          </a:xfrm>
          <a:prstGeom prst="rect">
            <a:avLst/>
          </a:prstGeom>
          <a:noFill/>
        </p:spPr>
      </p:pic>
      <p:pic>
        <p:nvPicPr>
          <p:cNvPr id="9220" name="Picture 4" descr="http://www.vrcholkyhor.cz/data/pramenlab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857628"/>
            <a:ext cx="4786306" cy="271462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42910" y="428604"/>
            <a:ext cx="22883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NP Krkonoše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072330" y="4214818"/>
            <a:ext cx="13277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Sněžka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57224" y="3214686"/>
            <a:ext cx="2359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Pramen Labe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Adršpašsko-teplické skály</a:t>
            </a:r>
            <a:endParaRPr lang="cs-CZ" dirty="0"/>
          </a:p>
        </p:txBody>
      </p:sp>
      <p:pic>
        <p:nvPicPr>
          <p:cNvPr id="8194" name="Picture 2" descr="http://upload.wikimedia.org/wikipedia/commons/thumb/6/65/Adr%C5%A1pach_from_air_3.jpg/640px-Adr%C5%A1pach_from_air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85860"/>
            <a:ext cx="7495133" cy="50006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428604"/>
            <a:ext cx="8358246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Prachovské skály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0" name="Picture 2" descr="http://www.quido.cz/priroda/obrazky/prachovske_skaly_1_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4981" y="1214422"/>
            <a:ext cx="6477003" cy="4857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285728"/>
            <a:ext cx="8286808" cy="61436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Jičín</a:t>
            </a:r>
            <a:endParaRPr lang="cs-CZ" dirty="0"/>
          </a:p>
        </p:txBody>
      </p:sp>
      <p:pic>
        <p:nvPicPr>
          <p:cNvPr id="38914" name="Picture 2" descr="http://upload.wikimedia.org/wikipedia/commons/thumb/e/e7/Jicin1.jpg/640px-Jic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500174"/>
            <a:ext cx="7220270" cy="41290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14448"/>
            <a:ext cx="8229600" cy="68579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Nejvyšší vrchol Krkonoš – Sněžka – měří: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2538707"/>
            <a:ext cx="1430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1620 m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857224" y="2895897"/>
            <a:ext cx="1444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1602 m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857224" y="3181649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 1378 m</a:t>
            </a:r>
            <a:endParaRPr lang="cs-CZ" sz="2400" dirty="0"/>
          </a:p>
        </p:txBody>
      </p:sp>
      <p:pic>
        <p:nvPicPr>
          <p:cNvPr id="10242" name="Picture 2" descr="http://www.pecpodsnezkou.cz/images/132216858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357430"/>
            <a:ext cx="4952992" cy="3714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29600" cy="6143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Krajka se ručně vyrábí ve:</a:t>
            </a:r>
          </a:p>
          <a:p>
            <a:pPr lvl="4"/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571612"/>
            <a:ext cx="2233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Dvoře Králové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857224" y="1928802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Jičíně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857224" y="2285992"/>
            <a:ext cx="1747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Vamberku</a:t>
            </a:r>
            <a:endParaRPr lang="cs-CZ" sz="2400" dirty="0"/>
          </a:p>
        </p:txBody>
      </p:sp>
      <p:pic>
        <p:nvPicPr>
          <p:cNvPr id="6146" name="Picture 2" descr="http://www.spilberk.cz/old/IMAGES/vamb_krajka/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1857364"/>
            <a:ext cx="4286250" cy="4305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54292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/>
              <a:t>Co je na obrázku: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642910" y="1895765"/>
            <a:ext cx="2390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Babiččino údolí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642910" y="2252955"/>
            <a:ext cx="2395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Rusalčino údolí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642910" y="2610145"/>
            <a:ext cx="1633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Údolí žab</a:t>
            </a:r>
            <a:endParaRPr lang="cs-CZ" sz="2400" dirty="0"/>
          </a:p>
        </p:txBody>
      </p:sp>
      <p:pic>
        <p:nvPicPr>
          <p:cNvPr id="5122" name="Picture 2" descr="http://www.josefov-jaromer.cz/img/stare-belid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2714620"/>
            <a:ext cx="5095868" cy="3821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428604"/>
            <a:ext cx="8229600" cy="6858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je na obrázku: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500034" y="1752889"/>
            <a:ext cx="23728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Zámek Opočno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500034" y="2110079"/>
            <a:ext cx="1980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Zámek Kuks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00034" y="2467269"/>
            <a:ext cx="1684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Hrad Kost</a:t>
            </a:r>
            <a:endParaRPr lang="cs-CZ" sz="2400" dirty="0"/>
          </a:p>
        </p:txBody>
      </p:sp>
      <p:pic>
        <p:nvPicPr>
          <p:cNvPr id="4098" name="Picture 2" descr="http://upload.wikimedia.org/wikipedia/commons/thumb/0/01/Kuks2.jpg/640px-Kuks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107396"/>
            <a:ext cx="5381620" cy="40362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229600" cy="6143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Co je na obrázku: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701914" y="2181517"/>
            <a:ext cx="2298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Pramen Vltavy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01914" y="2538707"/>
            <a:ext cx="2168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Pramen Ohře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01914" y="2895897"/>
            <a:ext cx="2106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Pramen Labe</a:t>
            </a:r>
            <a:endParaRPr lang="cs-CZ" sz="2400" dirty="0"/>
          </a:p>
        </p:txBody>
      </p:sp>
      <p:pic>
        <p:nvPicPr>
          <p:cNvPr id="3074" name="Picture 2" descr="http://i.idnes.cz/10/081/cl6/TOM34dac8_Labska_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3000372"/>
            <a:ext cx="5143494" cy="3445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357166"/>
            <a:ext cx="8229600" cy="104298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dirty="0" smtClean="0"/>
              <a:t>Jaké skály se nachází v Královéhradeckém kraji?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73605" y="1785926"/>
            <a:ext cx="4641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Prachovské a Teplicko-adršpašské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73605" y="2143116"/>
            <a:ext cx="2480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Labské pískovce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73605" y="2500306"/>
            <a:ext cx="1559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</a:t>
            </a:r>
            <a:r>
              <a:rPr lang="cs-CZ" sz="2400" dirty="0" err="1" smtClean="0"/>
              <a:t>Trosecké</a:t>
            </a:r>
            <a:endParaRPr lang="cs-CZ" sz="2400" dirty="0"/>
          </a:p>
        </p:txBody>
      </p:sp>
      <p:pic>
        <p:nvPicPr>
          <p:cNvPr id="2050" name="Picture 2" descr="http://upload.wikimedia.org/wikipedia/commons/thumb/7/7e/Starostaastarostov%C3%A1.JPG/640px-Starostaastarostov%C3%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2411009"/>
            <a:ext cx="5238744" cy="3929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072230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http://upload.wikimedia.org/wikipedia/commons/thumb/b/bc/Flag_of_Hradec_Kralove_Region.svg/640px-Flag_of_Hradec_Kralove_Region.svg.png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http://cs.wikipedia.org/wiki/Soubor:Hradec_Kralove_Region_CoA_CZ.svg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http://cs.wikipedia.org/wiki/Soubor:2004_Kralovehradecky_kraj.PNG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=7L92ocjYQN0TGM:&amp;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=http://helenka1037.webovastranka.cz/image/2511/13234&amp;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=3hdrVRaW-</a:t>
            </a:r>
            <a:r>
              <a:rPr lang="cs-CZ" sz="1200" dirty="0" err="1" smtClean="0"/>
              <a:t>eVbMM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=http://image071.mylivepage.com/chunk71/3915106/2511/Hradec%252520Kr%2525C3%2525A1lov%2525C3%2525A9-pohled%252520z%252520letadla.jpg&amp;w=1026&amp;h=758&amp;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=mm-</a:t>
            </a:r>
            <a:r>
              <a:rPr lang="cs-CZ" sz="1200" dirty="0" err="1" smtClean="0"/>
              <a:t>zUP</a:t>
            </a:r>
            <a:r>
              <a:rPr lang="cs-CZ" sz="1200" dirty="0" smtClean="0"/>
              <a:t>-wKYXKtAbOn4HoCg&amp;zoom=1&amp;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=321&amp;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=358&amp;dur=1885&amp;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=156&amp;ty=189&amp;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=199&amp;start=15&amp;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5" action="ppaction://hlinkfile"/>
              </a:rPr>
              <a:t>19&amp;</a:t>
            </a:r>
            <a:r>
              <a:rPr lang="cs-CZ" sz="1200" dirty="0" err="1" smtClean="0">
                <a:hlinkClick r:id="rId5" action="ppaction://hlinkfile"/>
              </a:rPr>
              <a:t>ved</a:t>
            </a:r>
            <a:r>
              <a:rPr lang="cs-CZ" sz="1200" dirty="0" smtClean="0">
                <a:hlinkClick r:id="rId5" action="ppaction://hlinkfile"/>
              </a:rPr>
              <a:t>=1t:429,r:17,s:0,i:133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http://cs.wikipedia.org/wiki/Hradec_Kr%C3%A1lov%C3%A9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=LVuLVbvJOBMk1M:&amp;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=http://www.benzinky.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prislusenstvi</a:t>
            </a:r>
            <a:r>
              <a:rPr lang="cs-CZ" sz="1200" dirty="0" smtClean="0"/>
              <a:t>-link-kraj-1309&amp;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=DS19I4zN98wKDM&amp;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=http://www.benzinky.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cms</a:t>
            </a:r>
            <a:r>
              <a:rPr lang="cs-CZ" sz="1200" dirty="0" smtClean="0"/>
              <a:t>/mapy/mapa_</a:t>
            </a:r>
            <a:r>
              <a:rPr lang="cs-CZ" sz="1200" dirty="0" err="1" smtClean="0"/>
              <a:t>kralovehradecky</a:t>
            </a:r>
            <a:r>
              <a:rPr lang="cs-CZ" sz="1200" dirty="0" smtClean="0"/>
              <a:t>_kraj_s_okresy.</a:t>
            </a:r>
            <a:r>
              <a:rPr lang="cs-CZ" sz="1200" dirty="0" err="1" smtClean="0"/>
              <a:t>gif</a:t>
            </a:r>
            <a:r>
              <a:rPr lang="cs-CZ" sz="1200" dirty="0" smtClean="0"/>
              <a:t>&amp;w=406&amp;h=315&amp;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=YHCzUKjiKM7Aswbu2IG4BQ&amp;zoom=1&amp;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=564&amp;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=334&amp;dur=2376&amp;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=128&amp;ty=151&amp;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=185&amp;start=15&amp;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=1t:429,r:23,s:0,i:154</a:t>
            </a:r>
          </a:p>
          <a:p>
            <a:r>
              <a:rPr lang="cs-CZ" sz="1200" dirty="0" smtClean="0">
                <a:hlinkClick r:id="rId7"/>
              </a:rPr>
              <a:t>http://cs.wikipedia.org/wiki/Soubor:Na_Muld%C4%9B,_Pec_pod_Sn%C4%9B%C5%BEkou.JPG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uBBJcNSvJPwAMM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orlicko.cz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%3FIdS%3D40&amp;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=DGXIt9duswmhtM&amp;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orlicko.cz</a:t>
            </a:r>
            <a:r>
              <a:rPr lang="cs-CZ" sz="1200" dirty="0" smtClean="0"/>
              <a:t>/Prezentace/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/Fotografie/Pict0401a.jpg&amp;w=550&amp;h=269&amp;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=9HKzUOaMNYHStAbgyYGICg&amp;zoom=1&amp;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=493&amp;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=324&amp;dur=119&amp;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=157&amp;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=321&amp;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=167&amp;ty=116&amp;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=281&amp;start=0&amp;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=1t:429,r:7,s:0,i:117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=3sD2M7SqpqU7_M:&amp;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iki.rvp.cz/Kabinet%252FObrazky%252FP%25C5%2599%25C3%25ADroda%252FKrajina%252FZem%25C4%259Bd%25C4%259Blsk%25C3%25A1_krajina&amp;docid=1NhIfzZ54XpKpM&amp;imgurl=http://wiki.rvp.cz/%2540api/deki/files/11219/%253DIMG_5863.JPG&amp;w=800&amp;h=450&amp;ei=YHOzUPebBNHmtQaxiYHABg&amp;zoom=1&amp;iact=hc&amp;vpx=4&amp;vpy=313&amp;dur=106&amp;hovh=168&amp;hovw=300&amp;tx=180&amp;ty=114&amp;sig=114654242521839938474&amp;page=1&amp;tbnh=133&amp;tbnw=260&amp;start=0&amp;ndsp=12&amp;ved=1t:429,r:4,s:0,i:94</a:t>
            </a:r>
          </a:p>
          <a:p>
            <a:r>
              <a:rPr lang="cs-CZ" sz="1200" dirty="0" smtClean="0">
                <a:hlinkClick r:id="rId8"/>
              </a:rPr>
              <a:t>http://upload.wikimedia.org/wikipedia/commons/thumb/f/f4/Prachauer_felsen_03.jpg/638px-Prachauer_felsen_03.jpg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429684" cy="6072230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=GUW_Dy9KG4eThM:&amp;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treky.cz</a:t>
            </a:r>
            <a:r>
              <a:rPr lang="cs-CZ" sz="1200" dirty="0" smtClean="0"/>
              <a:t>/</a:t>
            </a:r>
            <a:r>
              <a:rPr lang="cs-CZ" sz="1200" dirty="0" err="1" smtClean="0"/>
              <a:t>turisticke</a:t>
            </a:r>
            <a:r>
              <a:rPr lang="cs-CZ" sz="1200" dirty="0" smtClean="0"/>
              <a:t>-trasy/</a:t>
            </a:r>
            <a:r>
              <a:rPr lang="cs-CZ" sz="1200" dirty="0" err="1" smtClean="0"/>
              <a:t>broumovsko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=D_</a:t>
            </a:r>
            <a:r>
              <a:rPr lang="cs-CZ" sz="1200" dirty="0" err="1" smtClean="0"/>
              <a:t>Tm</a:t>
            </a:r>
            <a:r>
              <a:rPr lang="cs-CZ" sz="1200" dirty="0" smtClean="0"/>
              <a:t>_ARy7aUB3M&amp;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treky.cz</a:t>
            </a:r>
            <a:r>
              <a:rPr lang="cs-CZ" sz="1200" dirty="0" smtClean="0"/>
              <a:t>/galerie/d/5222/</a:t>
            </a:r>
            <a:r>
              <a:rPr lang="cs-CZ" sz="1200" dirty="0" err="1" smtClean="0"/>
              <a:t>broumovske</a:t>
            </a:r>
            <a:r>
              <a:rPr lang="cs-CZ" sz="1200" dirty="0" smtClean="0"/>
              <a:t>_steny.</a:t>
            </a:r>
            <a:r>
              <a:rPr lang="cs-CZ" sz="1200" dirty="0" err="1" smtClean="0"/>
              <a:t>jpg</a:t>
            </a:r>
            <a:r>
              <a:rPr lang="cs-CZ" sz="1200" dirty="0" smtClean="0"/>
              <a:t>%253Fg2_GALLERYSID%253Dc1e6cdd0b787df78a8600c484280f239&amp;w=750&amp;h=499&amp;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=OnSzUNLsO8XNsgbMlIGoCg&amp;zoom=1&amp;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=539&amp;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=149&amp;dur=1641&amp;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=169&amp;ty=123&amp;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=211&amp;start=15&amp;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=25&amp;</a:t>
            </a:r>
            <a:r>
              <a:rPr lang="cs-CZ" sz="1200" dirty="0" err="1" smtClean="0"/>
              <a:t>ved</a:t>
            </a:r>
            <a:r>
              <a:rPr lang="cs-CZ" sz="1200" dirty="0" smtClean="0">
                <a:hlinkClick r:id="rId2" action="ppaction://hlinkfile"/>
              </a:rPr>
              <a:t>=1t:429,r:23,s:0,i:181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?start=15&amp;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=4aPWk_Qc2wgZJM:&amp;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dobrounoc.cz/fotogalerie/roztoky-nachod.html&amp;docid=rPTYpksH9gLIVM&amp;imgurl=http://mw2.google.com/mw-panoramio/photos/medium/58576936.jpg&amp;w=500&amp;h=333&amp;ei=NHWzULGbEtHltQbxkoBg&amp;zoom=1&amp;iact=rc&amp;dur=238&amp;sig=114654242521839938474&amp;sqi=2&amp;page=2&amp;tbnh=145&amp;tbnw=242&amp;ndsp=23&amp;ved=1t:429,r:36,s:0,i:52&amp;tx=116&amp;ty=133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=RRFbzwHc9fbr9M:&amp;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agroweb.cz</a:t>
            </a:r>
            <a:r>
              <a:rPr lang="cs-CZ" sz="1200" dirty="0" smtClean="0"/>
              <a:t>/Len-</a:t>
            </a:r>
            <a:r>
              <a:rPr lang="cs-CZ" sz="1200" dirty="0" err="1" smtClean="0"/>
              <a:t>pradny</a:t>
            </a:r>
            <a:r>
              <a:rPr lang="cs-CZ" sz="1200" dirty="0" smtClean="0"/>
              <a:t>-pomalu-</a:t>
            </a:r>
            <a:r>
              <a:rPr lang="cs-CZ" sz="1200" dirty="0" err="1" smtClean="0"/>
              <a:t>mizi</a:t>
            </a:r>
            <a:r>
              <a:rPr lang="cs-CZ" sz="1200" dirty="0" smtClean="0"/>
              <a:t>-z-poli__s43x28744.html&amp;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iIjJPwMsGrdZLM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agroweb.cz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/image/ur04lenIfoto2(</a:t>
            </a:r>
            <a:r>
              <a:rPr lang="cs-CZ" sz="1200" dirty="0" err="1" smtClean="0"/>
              <a:t>dab</a:t>
            </a:r>
            <a:r>
              <a:rPr lang="cs-CZ" sz="1200" dirty="0" smtClean="0"/>
              <a:t>)_750x563.JPG&amp;w=750&amp;h=563&amp;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=o3WzUNKlDc-Lswbt34CgBQ&amp;zoom=1&amp;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&amp;dur=437&amp;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=1t:429,r:2,s:0,i:115&amp;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=147&amp;ty=86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=djWoEDX1YGOKsM:&amp;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=http://www.regiony24.cz/26-86359-</a:t>
            </a:r>
            <a:r>
              <a:rPr lang="cs-CZ" sz="1200" dirty="0" err="1" smtClean="0"/>
              <a:t>vamberecka</a:t>
            </a:r>
            <a:r>
              <a:rPr lang="cs-CZ" sz="1200" dirty="0" smtClean="0"/>
              <a:t>-krajka-</a:t>
            </a:r>
            <a:r>
              <a:rPr lang="cs-CZ" sz="1200" dirty="0" err="1" smtClean="0"/>
              <a:t>dokoncila</a:t>
            </a:r>
            <a:r>
              <a:rPr lang="cs-CZ" sz="1200" dirty="0" smtClean="0"/>
              <a:t>-</a:t>
            </a:r>
            <a:r>
              <a:rPr lang="cs-CZ" sz="1200" dirty="0" err="1" smtClean="0"/>
              <a:t>saty</a:t>
            </a:r>
            <a:r>
              <a:rPr lang="cs-CZ" sz="1200" dirty="0" smtClean="0"/>
              <a:t>-pro-miss-</a:t>
            </a:r>
            <a:r>
              <a:rPr lang="cs-CZ" sz="1200" dirty="0" err="1" smtClean="0"/>
              <a:t>world</a:t>
            </a:r>
            <a:r>
              <a:rPr lang="cs-CZ" sz="1200" dirty="0" smtClean="0"/>
              <a:t>-</a:t>
            </a:r>
            <a:r>
              <a:rPr lang="cs-CZ" sz="1200" dirty="0" err="1" smtClean="0"/>
              <a:t>tatanu</a:t>
            </a:r>
            <a:r>
              <a:rPr lang="cs-CZ" sz="1200" dirty="0" smtClean="0"/>
              <a:t>-</a:t>
            </a:r>
            <a:r>
              <a:rPr lang="cs-CZ" sz="1200" dirty="0" err="1" smtClean="0"/>
              <a:t>kucharovou</a:t>
            </a:r>
            <a:r>
              <a:rPr lang="cs-CZ" sz="1200" dirty="0" smtClean="0"/>
              <a:t>-na-expo-2010&amp;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=oV72BVMBTddIjM&amp;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=http://data.regiony24.cz/foto/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</a:t>
            </a:r>
            <a:r>
              <a:rPr lang="cs-CZ" sz="1200" dirty="0" err="1" smtClean="0"/>
              <a:t>stare</a:t>
            </a:r>
            <a:r>
              <a:rPr lang="cs-CZ" sz="1200" dirty="0" smtClean="0"/>
              <a:t>/240109_</a:t>
            </a:r>
            <a:r>
              <a:rPr lang="cs-CZ" sz="1200" dirty="0" err="1" smtClean="0"/>
              <a:t>vambereckakrajkabroz.jpg</a:t>
            </a:r>
            <a:r>
              <a:rPr lang="cs-CZ" sz="1200" dirty="0" smtClean="0"/>
              <a:t>%253Fwidth%253D500%2526bgcolor%253Dblack&amp;w=353&amp;h=263&amp;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=P3ezUPPOLs3otQb6gIH4DA&amp;zoom=1&amp;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=309&amp;dur=4391&amp;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=129&amp;ty=150&amp;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=162&amp;start=0&amp;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=1t:429,r:6,s:0,i:100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=5NXnrQ20Excc2M:&amp;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petrof.cz</a:t>
            </a:r>
            <a:r>
              <a:rPr lang="cs-CZ" sz="1200" dirty="0" smtClean="0"/>
              <a:t>/grand-piano-</a:t>
            </a:r>
            <a:r>
              <a:rPr lang="cs-CZ" sz="1200" dirty="0" err="1" smtClean="0"/>
              <a:t>petrof</a:t>
            </a:r>
            <a:r>
              <a:rPr lang="cs-CZ" sz="1200" dirty="0" smtClean="0"/>
              <a:t>-p-</a:t>
            </a:r>
            <a:r>
              <a:rPr lang="cs-CZ" sz="1200" dirty="0" err="1" smtClean="0"/>
              <a:t>ii.html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wMsYooUWDrtSxM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petrof.cz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/p_237_</a:t>
            </a:r>
            <a:r>
              <a:rPr lang="cs-CZ" sz="1200" dirty="0" err="1" smtClean="0"/>
              <a:t>monsoon</a:t>
            </a:r>
            <a:r>
              <a:rPr lang="cs-CZ" sz="1200" dirty="0" smtClean="0"/>
              <a:t>/</a:t>
            </a:r>
            <a:r>
              <a:rPr lang="cs-CZ" sz="1200" dirty="0" err="1" smtClean="0"/>
              <a:t>nahled</a:t>
            </a:r>
            <a:r>
              <a:rPr lang="cs-CZ" sz="1200" dirty="0" smtClean="0"/>
              <a:t>-177-</a:t>
            </a:r>
            <a:r>
              <a:rPr lang="cs-CZ" sz="1200" dirty="0" err="1" smtClean="0"/>
              <a:t>monsooncelek</a:t>
            </a:r>
            <a:r>
              <a:rPr lang="cs-CZ" sz="1200" dirty="0" smtClean="0"/>
              <a:t>_</a:t>
            </a:r>
            <a:r>
              <a:rPr lang="cs-CZ" sz="1200" dirty="0" err="1" smtClean="0"/>
              <a:t>vyrez.jpg</a:t>
            </a:r>
            <a:r>
              <a:rPr lang="cs-CZ" sz="1200" dirty="0" smtClean="0"/>
              <a:t>&amp;w=300&amp;h=285&amp;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=jXezUKODF4Xwsgb6-4GYAw&amp;zoom=1&amp;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=12&amp;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=151&amp;dur=328&amp;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=191&amp;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=200&amp;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=105&amp;ty=108&amp;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=153&amp;start=0&amp;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=1t:429,r:0</a:t>
            </a:r>
            <a:r>
              <a:rPr lang="cs-CZ" sz="1200" dirty="0" smtClean="0">
                <a:hlinkClick r:id="rId3" action="ppaction://hlinkfile"/>
              </a:rPr>
              <a:t>,s:0,i:82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=CtrPIfq9UglsTM:&amp;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people.cz</a:t>
            </a:r>
            <a:r>
              <a:rPr lang="cs-CZ" sz="1200" dirty="0" smtClean="0"/>
              <a:t>/</a:t>
            </a:r>
            <a:r>
              <a:rPr lang="cs-CZ" sz="1200" dirty="0" err="1" smtClean="0"/>
              <a:t>travel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/</a:t>
            </a:r>
            <a:r>
              <a:rPr lang="cs-CZ" sz="1200" dirty="0" err="1" smtClean="0"/>
              <a:t>articles</a:t>
            </a:r>
            <a:r>
              <a:rPr lang="cs-CZ" sz="1200" dirty="0" smtClean="0"/>
              <a:t>-detail/</a:t>
            </a:r>
            <a:r>
              <a:rPr lang="cs-CZ" sz="1200" dirty="0" err="1" smtClean="0"/>
              <a:t>aid</a:t>
            </a:r>
            <a:r>
              <a:rPr lang="cs-CZ" sz="1200" dirty="0" smtClean="0"/>
              <a:t>-11458&amp;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=__OSQrbdbiC0TM&amp;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people.cz</a:t>
            </a:r>
            <a:r>
              <a:rPr lang="cs-CZ" sz="1200" dirty="0" smtClean="0"/>
              <a:t>/</a:t>
            </a:r>
            <a:r>
              <a:rPr lang="cs-CZ" sz="1200" dirty="0" err="1" smtClean="0"/>
              <a:t>travel</a:t>
            </a:r>
            <a:r>
              <a:rPr lang="cs-CZ" sz="1200" dirty="0" smtClean="0"/>
              <a:t>/</a:t>
            </a:r>
            <a:r>
              <a:rPr lang="cs-CZ" sz="1200" dirty="0" err="1" smtClean="0"/>
              <a:t>articles</a:t>
            </a:r>
            <a:r>
              <a:rPr lang="cs-CZ" sz="1200" dirty="0" smtClean="0"/>
              <a:t>_</a:t>
            </a:r>
            <a:r>
              <a:rPr lang="cs-CZ" sz="1200" dirty="0" err="1" smtClean="0"/>
              <a:t>photo</a:t>
            </a:r>
            <a:r>
              <a:rPr lang="cs-CZ" sz="1200" dirty="0" smtClean="0"/>
              <a:t>/11349.jpg&amp;w=729&amp;h=800&amp;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=7XezUKbcH8fMswaV84GoCw&amp;zoom=1&amp;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=610&amp;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=324&amp;dur=495&amp;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=232&amp;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=211&amp;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=103&amp;ty=159&amp;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=134&amp;start=0&amp;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=1t:429,r:8,s:0,i:120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357166"/>
            <a:ext cx="8501122" cy="61436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http://upload.wikimedia.org/wikipedia/commons/thumb/c/cf/Kost02.jpg/640px-Kost02.jpg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http://upload.wikimedia.org/wikipedia/commons/thumb/2/2d/Opo%C4%8Dno_z%C3%A1mek_-_pohled_z_parku.jpg/640px-Opo%C4%8Dno_z%C3%A1mek_-_pohled_z_parku.jpg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?start=40&amp;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gqOSVPoOSNejLM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trotom.net</a:t>
            </a:r>
            <a:r>
              <a:rPr lang="cs-CZ" sz="1200" dirty="0" smtClean="0"/>
              <a:t>/</a:t>
            </a:r>
            <a:r>
              <a:rPr lang="cs-CZ" sz="1200" dirty="0" err="1" smtClean="0"/>
              <a:t>krkonose.html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=71l00LwU5LfCKM&amp;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trotom.net</a:t>
            </a:r>
            <a:r>
              <a:rPr lang="cs-CZ" sz="1200" dirty="0" smtClean="0"/>
              <a:t>/fotky/</a:t>
            </a:r>
            <a:r>
              <a:rPr lang="cs-CZ" sz="1200" dirty="0" err="1" smtClean="0"/>
              <a:t>krkonose</a:t>
            </a:r>
            <a:r>
              <a:rPr lang="cs-CZ" sz="1200" dirty="0" smtClean="0"/>
              <a:t>/</a:t>
            </a:r>
            <a:r>
              <a:rPr lang="cs-CZ" sz="1200" dirty="0" err="1" smtClean="0"/>
              <a:t>kuks.jpg</a:t>
            </a:r>
            <a:r>
              <a:rPr lang="cs-CZ" sz="1200" dirty="0" smtClean="0"/>
              <a:t>&amp;w=800&amp;h=398&amp;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=w3qzUIvSEY3FtAbj5IG4DA&amp;zoom=1&amp;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&amp;dur=555&amp;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=3&amp;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=278&amp;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=1t:429,r:42,s:0,i:70&amp;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=172&amp;ty=130&amp;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=497&amp;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=101&amp;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=158&amp;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=318</a:t>
            </a:r>
          </a:p>
          <a:p>
            <a:r>
              <a:rPr lang="cs-CZ" sz="1200" dirty="0" smtClean="0">
                <a:hlinkClick r:id="rId4"/>
              </a:rPr>
              <a:t>http://upload.wikimedia.org/wikipedia/commons/thumb/8/8a/%C5%9Anie%C5%BCka_z_zachodu.jpg/640px-%C5%9Anie%C5%BCka_z_zachodu.jpg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=61QCOrc1tK3r9M:&amp;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vrcholkyhor.cz</a:t>
            </a:r>
            <a:r>
              <a:rPr lang="cs-CZ" sz="1200" dirty="0" smtClean="0"/>
              <a:t>/trasy.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CKJoqNSTWTDsqM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vrcholkyhor.cz</a:t>
            </a:r>
            <a:r>
              <a:rPr lang="cs-CZ" sz="1200" dirty="0" smtClean="0"/>
              <a:t>/data/</a:t>
            </a:r>
            <a:r>
              <a:rPr lang="cs-CZ" sz="1200" dirty="0" err="1" smtClean="0"/>
              <a:t>pramenlabe.jpg</a:t>
            </a:r>
            <a:r>
              <a:rPr lang="cs-CZ" sz="1200" dirty="0" smtClean="0"/>
              <a:t>&amp;w=600&amp;h=392&amp;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=1XuzUK2GD8vKsgb3v4HoAg&amp;zoom=1&amp;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&amp;dur=446&amp;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=1t:429,r:4,s:0,i:94&amp;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=149&amp;ty=101</a:t>
            </a:r>
          </a:p>
          <a:p>
            <a:r>
              <a:rPr lang="cs-CZ" sz="1200" dirty="0" smtClean="0">
                <a:hlinkClick r:id="rId5"/>
              </a:rPr>
              <a:t>http://upload.wikimedia.org/wikipedia/commons/thumb/6/65/Adr%C5%A1pach_from_air_3.jpg/640px-Adr%C5%A1pach_from_air_3.jpg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=664&amp;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=Ki3nyiy76FcICM:&amp;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quido.cz</a:t>
            </a:r>
            <a:r>
              <a:rPr lang="cs-CZ" sz="1200" dirty="0" smtClean="0"/>
              <a:t>/</a:t>
            </a:r>
            <a:r>
              <a:rPr lang="cs-CZ" sz="1200" dirty="0" err="1" smtClean="0"/>
              <a:t>priroda</a:t>
            </a:r>
            <a:r>
              <a:rPr lang="cs-CZ" sz="1200" dirty="0" smtClean="0"/>
              <a:t>/</a:t>
            </a:r>
            <a:r>
              <a:rPr lang="cs-CZ" sz="1200" dirty="0" err="1" smtClean="0"/>
              <a:t>prachovske</a:t>
            </a:r>
            <a:r>
              <a:rPr lang="cs-CZ" sz="1200" dirty="0" smtClean="0"/>
              <a:t>_skaly.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=os0T3CyEYTv9rM&amp;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quido.cz</a:t>
            </a:r>
            <a:r>
              <a:rPr lang="cs-CZ" sz="1200" dirty="0" smtClean="0"/>
              <a:t>/</a:t>
            </a:r>
            <a:r>
              <a:rPr lang="cs-CZ" sz="1200" dirty="0" err="1" smtClean="0"/>
              <a:t>priroda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</a:t>
            </a:r>
            <a:r>
              <a:rPr lang="cs-CZ" sz="1200" dirty="0" err="1" smtClean="0"/>
              <a:t>prachovske</a:t>
            </a:r>
            <a:r>
              <a:rPr lang="cs-CZ" sz="1200" dirty="0" smtClean="0"/>
              <a:t>_skaly_1_v.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&amp;w=800&amp;h=600&amp;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=-4CzUMvdOIjKtAaRuoE4&amp;zoom=1&amp;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=542&amp;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=308&amp;dur=3748&amp;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=123&amp;ty=129&amp;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=135&amp;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=1t:429,r:9,s:0,i</a:t>
            </a:r>
            <a:r>
              <a:rPr lang="cs-CZ" sz="1200" dirty="0" smtClean="0">
                <a:hlinkClick r:id="rId6" action="ppaction://hlinkfile"/>
              </a:rPr>
              <a:t>:109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http://upload.wikimedia.org/wikipedia/commons/thumb/e/e7/Jicin1.jpg/640px-Jicin1.jpg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=ANJuCJkY89cFFM:&amp;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pecpodsnezkou.cz</a:t>
            </a:r>
            <a:r>
              <a:rPr lang="cs-CZ" sz="1200" dirty="0" smtClean="0"/>
              <a:t>/</a:t>
            </a:r>
            <a:r>
              <a:rPr lang="cs-CZ" sz="1200" dirty="0" err="1" smtClean="0"/>
              <a:t>turiste</a:t>
            </a:r>
            <a:r>
              <a:rPr lang="cs-CZ" sz="1200" dirty="0" smtClean="0"/>
              <a:t>-lanovka_na_</a:t>
            </a:r>
            <a:r>
              <a:rPr lang="cs-CZ" sz="1200" dirty="0" err="1" smtClean="0"/>
              <a:t>snezku.php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IrL</a:t>
            </a:r>
            <a:r>
              <a:rPr lang="cs-CZ" sz="1200" dirty="0" smtClean="0"/>
              <a:t>_rzJ5GWL3BM&amp;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pecpodsnezkou.cz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/1322168585.jpg&amp;w=800&amp;h=600&amp;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=CNHJUJTsKOOT0QGnm4GYAg&amp;zoom=1&amp;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=477&amp;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=308&amp;dur=2355&amp;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=159&amp;ty=97&amp;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=216&amp;start=0&amp;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=1t:429,r:7,s:0,i:170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=MHGFgSD3aw__CM:&amp;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spilberk.cz</a:t>
            </a:r>
            <a:r>
              <a:rPr lang="cs-CZ" sz="1200" dirty="0" smtClean="0"/>
              <a:t>/</a:t>
            </a:r>
            <a:r>
              <a:rPr lang="cs-CZ" sz="1200" dirty="0" err="1" smtClean="0"/>
              <a:t>old</a:t>
            </a:r>
            <a:r>
              <a:rPr lang="cs-CZ" sz="1200" dirty="0" smtClean="0"/>
              <a:t>/</a:t>
            </a:r>
            <a:r>
              <a:rPr lang="cs-CZ" sz="1200" dirty="0" err="1" smtClean="0"/>
              <a:t>Other</a:t>
            </a:r>
            <a:r>
              <a:rPr lang="cs-CZ" sz="1200" dirty="0" smtClean="0"/>
              <a:t>/</a:t>
            </a:r>
            <a:r>
              <a:rPr lang="cs-CZ" sz="1200" dirty="0" err="1" smtClean="0"/>
              <a:t>vamberecka</a:t>
            </a:r>
            <a:r>
              <a:rPr lang="cs-CZ" sz="1200" dirty="0" smtClean="0"/>
              <a:t>_krajka.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=abtBa1h8LRNcvM&amp;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spilberk.cz</a:t>
            </a:r>
            <a:r>
              <a:rPr lang="cs-CZ" sz="1200" dirty="0" smtClean="0"/>
              <a:t>/</a:t>
            </a:r>
            <a:r>
              <a:rPr lang="cs-CZ" sz="1200" dirty="0" err="1" smtClean="0"/>
              <a:t>old</a:t>
            </a:r>
            <a:r>
              <a:rPr lang="cs-CZ" sz="1200" dirty="0" smtClean="0"/>
              <a:t>/IMAGES/</a:t>
            </a:r>
            <a:r>
              <a:rPr lang="cs-CZ" sz="1200" dirty="0" err="1" smtClean="0"/>
              <a:t>vamb</a:t>
            </a:r>
            <a:r>
              <a:rPr lang="cs-CZ" sz="1200" dirty="0" smtClean="0"/>
              <a:t>_krajka/01.jpg&amp;w=450&amp;h=452&amp;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=gdHJUOL8DIu60AGd7YDgBw&amp;zoom=1&amp;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=336&amp;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=269&amp;dur=1984&amp;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=225&amp;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=224&amp;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=52&amp;ty=140&amp;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=152&amp;start=0&amp;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=1t:429,r:8,s:0,i:104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85720" y="285728"/>
            <a:ext cx="8501122" cy="621510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=3Z7-AssBM4DaHM:&amp;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josefov</a:t>
            </a:r>
            <a:r>
              <a:rPr lang="cs-CZ" sz="1200" dirty="0" smtClean="0"/>
              <a:t>-</a:t>
            </a:r>
            <a:r>
              <a:rPr lang="cs-CZ" sz="1200" dirty="0" err="1" smtClean="0"/>
              <a:t>jaromer.cz</a:t>
            </a:r>
            <a:r>
              <a:rPr lang="cs-CZ" sz="1200" dirty="0" smtClean="0"/>
              <a:t>/</a:t>
            </a:r>
            <a:r>
              <a:rPr lang="cs-CZ" sz="1200" dirty="0" err="1" smtClean="0"/>
              <a:t>babiccino</a:t>
            </a:r>
            <a:r>
              <a:rPr lang="cs-CZ" sz="1200" dirty="0" smtClean="0"/>
              <a:t>-</a:t>
            </a:r>
            <a:r>
              <a:rPr lang="cs-CZ" sz="1200" dirty="0" err="1" smtClean="0"/>
              <a:t>udoli.php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=YiZyZMgAoxZ6VM&amp;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josefov</a:t>
            </a:r>
            <a:r>
              <a:rPr lang="cs-CZ" sz="1200" dirty="0" smtClean="0"/>
              <a:t>-</a:t>
            </a:r>
            <a:r>
              <a:rPr lang="cs-CZ" sz="1200" dirty="0" err="1" smtClean="0"/>
              <a:t>jaromer.cz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stare</a:t>
            </a:r>
            <a:r>
              <a:rPr lang="cs-CZ" sz="1200" dirty="0" smtClean="0"/>
              <a:t>-</a:t>
            </a:r>
            <a:r>
              <a:rPr lang="cs-CZ" sz="1200" dirty="0" err="1" smtClean="0"/>
              <a:t>belidlo.jpg</a:t>
            </a:r>
            <a:r>
              <a:rPr lang="cs-CZ" sz="1200" dirty="0" smtClean="0"/>
              <a:t>&amp;w=1024&amp;h=768&amp;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=xtHJUMX3NI3SsgaflIHQCQ&amp;zoom=1&amp;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=169&amp;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=163&amp;dur=3554&amp;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=143&amp;ty=147&amp;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sqi</a:t>
            </a:r>
            <a:r>
              <a:rPr lang="cs-CZ" sz="1200" dirty="0" smtClean="0"/>
              <a:t>=2&amp;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=1t:429,r:1,s:0,i:97</a:t>
            </a:r>
          </a:p>
          <a:p>
            <a:r>
              <a:rPr lang="cs-CZ" sz="1200" dirty="0" smtClean="0">
                <a:hlinkClick r:id="rId2"/>
              </a:rPr>
              <a:t>http://upload.wikimedia.org/wikipedia/commons/thumb/0/01/Kuks2.jpg/640px-Kuks2.jpg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?start=12&amp;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=nqiE8GVYsHfOdM:&amp;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estovani.idnes.cz/na-kole-az-k-pramenum-labe-jeden-z-nejhezcich-vyletu-v-krkonosich-pxk-/tipy-na-vylet.aspx%3Fc%3DA100802_110638_igcechy_tom&amp;docid=G_iidqQsn-qDSM&amp;imgurl=http://i.idnes.cz/10/081/cl6/TOM34dac8_Labska_9.jpg&amp;w=630&amp;h=422&amp;ei=a9LJUO-gEs6EtQbA0ICAAg&amp;zoom=1&amp;iact=rc&amp;dur=4&amp;sig=114654242521839938474&amp;sqi=2&amp;page=2&amp;tbnh=151&amp;tbnw=218&amp;ndsp=19</a:t>
            </a:r>
            <a:r>
              <a:rPr lang="cs-CZ" sz="1200" dirty="0" smtClean="0">
                <a:hlinkClick r:id="rId3" action="ppaction://hlinkfile"/>
              </a:rPr>
              <a:t>&amp;ved=1t:429,r:23,s:0,i:13&amp;tx=100&amp;ty=107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http://upload.wikimedia.org/wikipedia/commons/thumb/7/7e/Starostaastarostov%C3%A1.JPG/640px-Starostaastarostov%C3%A1.JPG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=-4fghdVJGBrXUM:&amp;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vopruz.pedrorozenkraft.cz/foto/5856/&amp;docid=A7r9M0eNxs9-yM&amp;imgurl=http://vopruz.pedrorozenkraft.cz/images/vopruz/5085-1299057730yw20ct.jpg&amp;w=300&amp;h=300&amp;ei=GNPJUNeJK4Tdsgaem4H4Dg&amp;zoom=1&amp;iact=hc&amp;vpx=286&amp;vpy=116&amp;dur=623&amp;hovh=225&amp;hovw=225&amp;tx=150&amp;ty=165&amp;sig=114654242521839938474&amp;page=1&amp;tbnh=148&amp;tbnw=148&amp;start=0&amp;ndsp=19&amp;ved=1t:429,r:2,s:0,i:86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vopruz.pedrorozenkraft.cz/images/vopruz/5085-1299057730yw20ct.jp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357298"/>
            <a:ext cx="3571880" cy="3571880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5429256" y="3429000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501</Words>
  <Application>Microsoft Office PowerPoint</Application>
  <PresentationFormat>Předvádění na obrazovce (4:3)</PresentationFormat>
  <Paragraphs>113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sady Office</vt:lpstr>
      <vt:lpstr>Snímek 1</vt:lpstr>
      <vt:lpstr>KRÁLOVÉHRADECKÝ KRAJ</vt:lpstr>
      <vt:lpstr>Snímek 3</vt:lpstr>
      <vt:lpstr>OSÍDLENÍ</vt:lpstr>
      <vt:lpstr>Snímek 5</vt:lpstr>
      <vt:lpstr>POVRCH</vt:lpstr>
      <vt:lpstr>Snímek 7</vt:lpstr>
      <vt:lpstr>Snímek 8</vt:lpstr>
      <vt:lpstr>Snímek 9</vt:lpstr>
      <vt:lpstr>VODSTVO</vt:lpstr>
      <vt:lpstr>ZEMĚDĚLSTVÍ</vt:lpstr>
      <vt:lpstr>PRŮMYSL</vt:lpstr>
      <vt:lpstr>VÝZNAMNÁ MÍSTA</vt:lpstr>
      <vt:lpstr>Snímek 14</vt:lpstr>
      <vt:lpstr>Snímek 15</vt:lpstr>
      <vt:lpstr>Snímek 16</vt:lpstr>
      <vt:lpstr>Snímek 17</vt:lpstr>
      <vt:lpstr>Snímek 18</vt:lpstr>
      <vt:lpstr>Snímek 19</vt:lpstr>
      <vt:lpstr>OTÁZKY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1</cp:revision>
  <dcterms:created xsi:type="dcterms:W3CDTF">2012-11-26T12:27:12Z</dcterms:created>
  <dcterms:modified xsi:type="dcterms:W3CDTF">2013-01-21T20:11:34Z</dcterms:modified>
</cp:coreProperties>
</file>