
<file path=[Content_Types].xml><?xml version="1.0" encoding="utf-8"?>
<Types xmlns="http://schemas.openxmlformats.org/package/2006/content-types"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92" r:id="rId6"/>
    <p:sldId id="293" r:id="rId7"/>
    <p:sldId id="290" r:id="rId8"/>
    <p:sldId id="291" r:id="rId9"/>
    <p:sldId id="289" r:id="rId10"/>
    <p:sldId id="285" r:id="rId11"/>
    <p:sldId id="286" r:id="rId12"/>
    <p:sldId id="287" r:id="rId13"/>
    <p:sldId id="288" r:id="rId14"/>
    <p:sldId id="294" r:id="rId15"/>
    <p:sldId id="295" r:id="rId16"/>
    <p:sldId id="264" r:id="rId17"/>
    <p:sldId id="283" r:id="rId18"/>
    <p:sldId id="269" r:id="rId19"/>
    <p:sldId id="271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7AAF35-8EB0-4421-800D-E80463E0B5CE}" type="doc">
      <dgm:prSet loTypeId="urn:microsoft.com/office/officeart/2005/8/layout/orgChart1" loCatId="hierarchy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27FE3D1F-6A07-41D7-9903-A62C201AFB4F}">
      <dgm:prSet phldrT="[Text]"/>
      <dgm:spPr/>
      <dgm:t>
        <a:bodyPr/>
        <a:lstStyle/>
        <a:p>
          <a:r>
            <a:rPr lang="cs-CZ" dirty="0" smtClean="0"/>
            <a:t>zástupce</a:t>
          </a:r>
          <a:endParaRPr lang="cs-CZ" dirty="0"/>
        </a:p>
      </dgm:t>
    </dgm:pt>
    <dgm:pt modelId="{05D3BC5B-CA62-49BA-B3BE-8751CDF84EA0}" type="parTrans" cxnId="{727B04C0-B5FE-40EC-96B2-D75579AF9B73}">
      <dgm:prSet/>
      <dgm:spPr/>
      <dgm:t>
        <a:bodyPr/>
        <a:lstStyle/>
        <a:p>
          <a:endParaRPr lang="cs-CZ"/>
        </a:p>
      </dgm:t>
    </dgm:pt>
    <dgm:pt modelId="{098EF4B3-61EE-44E6-8730-F7A2E08E971F}" type="sibTrans" cxnId="{727B04C0-B5FE-40EC-96B2-D75579AF9B73}">
      <dgm:prSet/>
      <dgm:spPr/>
      <dgm:t>
        <a:bodyPr/>
        <a:lstStyle/>
        <a:p>
          <a:endParaRPr lang="cs-CZ"/>
        </a:p>
      </dgm:t>
    </dgm:pt>
    <dgm:pt modelId="{4499C187-C0AD-49A5-BC49-5A9C947EA672}">
      <dgm:prSet phldrT="[Text]"/>
      <dgm:spPr/>
      <dgm:t>
        <a:bodyPr/>
        <a:lstStyle/>
        <a:p>
          <a:r>
            <a:rPr lang="cs-CZ" dirty="0" smtClean="0"/>
            <a:t>občan</a:t>
          </a:r>
          <a:endParaRPr lang="cs-CZ" dirty="0"/>
        </a:p>
      </dgm:t>
    </dgm:pt>
    <dgm:pt modelId="{AB73FF19-06BD-467F-A761-02E51F117539}" type="parTrans" cxnId="{2F161D61-ECAD-4F7B-BA3C-14490BE8439A}">
      <dgm:prSet/>
      <dgm:spPr/>
      <dgm:t>
        <a:bodyPr/>
        <a:lstStyle/>
        <a:p>
          <a:endParaRPr lang="cs-CZ"/>
        </a:p>
      </dgm:t>
    </dgm:pt>
    <dgm:pt modelId="{BE9BAFF2-2B22-4696-A9F2-0B03898997B4}" type="sibTrans" cxnId="{2F161D61-ECAD-4F7B-BA3C-14490BE8439A}">
      <dgm:prSet/>
      <dgm:spPr/>
      <dgm:t>
        <a:bodyPr/>
        <a:lstStyle/>
        <a:p>
          <a:endParaRPr lang="cs-CZ"/>
        </a:p>
      </dgm:t>
    </dgm:pt>
    <dgm:pt modelId="{0DEE1931-3C4C-4D9E-8CEC-4F464E29D27D}">
      <dgm:prSet phldrT="[Text]"/>
      <dgm:spPr/>
      <dgm:t>
        <a:bodyPr/>
        <a:lstStyle/>
        <a:p>
          <a:r>
            <a:rPr lang="cs-CZ" dirty="0" smtClean="0"/>
            <a:t>občan</a:t>
          </a:r>
          <a:endParaRPr lang="cs-CZ" dirty="0"/>
        </a:p>
      </dgm:t>
    </dgm:pt>
    <dgm:pt modelId="{ED3A0148-0278-427D-B1CD-D561E5C835A5}" type="parTrans" cxnId="{7AB39F25-0AED-4145-AEEC-DCBD613BDF86}">
      <dgm:prSet/>
      <dgm:spPr/>
      <dgm:t>
        <a:bodyPr/>
        <a:lstStyle/>
        <a:p>
          <a:endParaRPr lang="cs-CZ"/>
        </a:p>
      </dgm:t>
    </dgm:pt>
    <dgm:pt modelId="{5AF0AF66-25A2-46ED-84EB-8CF5AC5B22E6}" type="sibTrans" cxnId="{7AB39F25-0AED-4145-AEEC-DCBD613BDF86}">
      <dgm:prSet/>
      <dgm:spPr/>
      <dgm:t>
        <a:bodyPr/>
        <a:lstStyle/>
        <a:p>
          <a:endParaRPr lang="cs-CZ"/>
        </a:p>
      </dgm:t>
    </dgm:pt>
    <dgm:pt modelId="{4A3708D5-9E73-4713-88F1-0B92891D6F75}">
      <dgm:prSet phldrT="[Text]"/>
      <dgm:spPr/>
      <dgm:t>
        <a:bodyPr/>
        <a:lstStyle/>
        <a:p>
          <a:r>
            <a:rPr lang="cs-CZ" dirty="0" smtClean="0"/>
            <a:t>občan</a:t>
          </a:r>
          <a:endParaRPr lang="cs-CZ" dirty="0"/>
        </a:p>
      </dgm:t>
    </dgm:pt>
    <dgm:pt modelId="{5B5C8D87-6887-4CB4-A56C-E889A0426FB6}" type="parTrans" cxnId="{F0A00486-D53B-4868-9243-F5B09A898F13}">
      <dgm:prSet/>
      <dgm:spPr/>
      <dgm:t>
        <a:bodyPr/>
        <a:lstStyle/>
        <a:p>
          <a:endParaRPr lang="cs-CZ"/>
        </a:p>
      </dgm:t>
    </dgm:pt>
    <dgm:pt modelId="{735980D0-2D5F-4775-ADAC-72B9AF48781B}" type="sibTrans" cxnId="{F0A00486-D53B-4868-9243-F5B09A898F13}">
      <dgm:prSet/>
      <dgm:spPr/>
      <dgm:t>
        <a:bodyPr/>
        <a:lstStyle/>
        <a:p>
          <a:endParaRPr lang="cs-CZ"/>
        </a:p>
      </dgm:t>
    </dgm:pt>
    <dgm:pt modelId="{F25F2BE7-AC66-4128-89B1-F598655AA768}" type="pres">
      <dgm:prSet presAssocID="{C77AAF35-8EB0-4421-800D-E80463E0B5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888BC58F-B6B2-434D-B342-3DAE107D8352}" type="pres">
      <dgm:prSet presAssocID="{27FE3D1F-6A07-41D7-9903-A62C201AFB4F}" presName="hierRoot1" presStyleCnt="0">
        <dgm:presLayoutVars>
          <dgm:hierBranch val="init"/>
        </dgm:presLayoutVars>
      </dgm:prSet>
      <dgm:spPr/>
    </dgm:pt>
    <dgm:pt modelId="{CF382AFB-AC66-4252-928B-AF440256438D}" type="pres">
      <dgm:prSet presAssocID="{27FE3D1F-6A07-41D7-9903-A62C201AFB4F}" presName="rootComposite1" presStyleCnt="0"/>
      <dgm:spPr/>
    </dgm:pt>
    <dgm:pt modelId="{86C2DA25-D01F-4090-8B28-634488414ADC}" type="pres">
      <dgm:prSet presAssocID="{27FE3D1F-6A07-41D7-9903-A62C201AFB4F}" presName="rootText1" presStyleLbl="node0" presStyleIdx="0" presStyleCnt="1" custLinFactNeighborX="-1376" custLinFactNeighborY="34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59F3213-A4A9-4742-8C74-619A655E8663}" type="pres">
      <dgm:prSet presAssocID="{27FE3D1F-6A07-41D7-9903-A62C201AFB4F}" presName="rootConnector1" presStyleLbl="node1" presStyleIdx="0" presStyleCnt="0"/>
      <dgm:spPr/>
      <dgm:t>
        <a:bodyPr/>
        <a:lstStyle/>
        <a:p>
          <a:endParaRPr lang="cs-CZ"/>
        </a:p>
      </dgm:t>
    </dgm:pt>
    <dgm:pt modelId="{BD3C5E2A-8A31-421E-AB08-39EAFA277DF7}" type="pres">
      <dgm:prSet presAssocID="{27FE3D1F-6A07-41D7-9903-A62C201AFB4F}" presName="hierChild2" presStyleCnt="0"/>
      <dgm:spPr/>
    </dgm:pt>
    <dgm:pt modelId="{9AB65122-A395-4269-90A3-8C7C1CC44254}" type="pres">
      <dgm:prSet presAssocID="{AB73FF19-06BD-467F-A761-02E51F117539}" presName="Name37" presStyleLbl="parChTrans1D2" presStyleIdx="0" presStyleCnt="3"/>
      <dgm:spPr/>
      <dgm:t>
        <a:bodyPr/>
        <a:lstStyle/>
        <a:p>
          <a:endParaRPr lang="cs-CZ"/>
        </a:p>
      </dgm:t>
    </dgm:pt>
    <dgm:pt modelId="{2F69EA3B-0414-4B6D-BC0A-D1D3634C0B10}" type="pres">
      <dgm:prSet presAssocID="{4499C187-C0AD-49A5-BC49-5A9C947EA672}" presName="hierRoot2" presStyleCnt="0">
        <dgm:presLayoutVars>
          <dgm:hierBranch val="init"/>
        </dgm:presLayoutVars>
      </dgm:prSet>
      <dgm:spPr/>
    </dgm:pt>
    <dgm:pt modelId="{2212471C-BBD8-4001-B856-8E90B5702CE1}" type="pres">
      <dgm:prSet presAssocID="{4499C187-C0AD-49A5-BC49-5A9C947EA672}" presName="rootComposite" presStyleCnt="0"/>
      <dgm:spPr/>
    </dgm:pt>
    <dgm:pt modelId="{DB9A6D3F-9633-466E-B584-BB7B3E79AC38}" type="pres">
      <dgm:prSet presAssocID="{4499C187-C0AD-49A5-BC49-5A9C947EA672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51D65DB-DCC3-4B35-BDA1-4465265AFC80}" type="pres">
      <dgm:prSet presAssocID="{4499C187-C0AD-49A5-BC49-5A9C947EA672}" presName="rootConnector" presStyleLbl="node2" presStyleIdx="0" presStyleCnt="3"/>
      <dgm:spPr/>
      <dgm:t>
        <a:bodyPr/>
        <a:lstStyle/>
        <a:p>
          <a:endParaRPr lang="cs-CZ"/>
        </a:p>
      </dgm:t>
    </dgm:pt>
    <dgm:pt modelId="{8F5D67FD-BE90-4E66-BF4E-81477DE5BF27}" type="pres">
      <dgm:prSet presAssocID="{4499C187-C0AD-49A5-BC49-5A9C947EA672}" presName="hierChild4" presStyleCnt="0"/>
      <dgm:spPr/>
    </dgm:pt>
    <dgm:pt modelId="{3AB301CC-5C69-41FE-9C3D-E95C549426F0}" type="pres">
      <dgm:prSet presAssocID="{4499C187-C0AD-49A5-BC49-5A9C947EA672}" presName="hierChild5" presStyleCnt="0"/>
      <dgm:spPr/>
    </dgm:pt>
    <dgm:pt modelId="{E73C19C1-F1AA-49B2-A576-3259D5FC66BC}" type="pres">
      <dgm:prSet presAssocID="{ED3A0148-0278-427D-B1CD-D561E5C835A5}" presName="Name37" presStyleLbl="parChTrans1D2" presStyleIdx="1" presStyleCnt="3"/>
      <dgm:spPr/>
      <dgm:t>
        <a:bodyPr/>
        <a:lstStyle/>
        <a:p>
          <a:endParaRPr lang="cs-CZ"/>
        </a:p>
      </dgm:t>
    </dgm:pt>
    <dgm:pt modelId="{B5E97026-B488-4408-9981-C54D100FB4EA}" type="pres">
      <dgm:prSet presAssocID="{0DEE1931-3C4C-4D9E-8CEC-4F464E29D27D}" presName="hierRoot2" presStyleCnt="0">
        <dgm:presLayoutVars>
          <dgm:hierBranch val="init"/>
        </dgm:presLayoutVars>
      </dgm:prSet>
      <dgm:spPr/>
    </dgm:pt>
    <dgm:pt modelId="{9C83FF0B-5D83-442E-BFA3-520C9F7C0914}" type="pres">
      <dgm:prSet presAssocID="{0DEE1931-3C4C-4D9E-8CEC-4F464E29D27D}" presName="rootComposite" presStyleCnt="0"/>
      <dgm:spPr/>
    </dgm:pt>
    <dgm:pt modelId="{B72FA0A7-DCBA-4A0C-AFBB-A63541EAD6E2}" type="pres">
      <dgm:prSet presAssocID="{0DEE1931-3C4C-4D9E-8CEC-4F464E29D27D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506090C-497E-4FCF-BD4F-D366FBE0F405}" type="pres">
      <dgm:prSet presAssocID="{0DEE1931-3C4C-4D9E-8CEC-4F464E29D27D}" presName="rootConnector" presStyleLbl="node2" presStyleIdx="1" presStyleCnt="3"/>
      <dgm:spPr/>
      <dgm:t>
        <a:bodyPr/>
        <a:lstStyle/>
        <a:p>
          <a:endParaRPr lang="cs-CZ"/>
        </a:p>
      </dgm:t>
    </dgm:pt>
    <dgm:pt modelId="{AD3B7050-02FB-4352-9FF5-09A99F5CE6FA}" type="pres">
      <dgm:prSet presAssocID="{0DEE1931-3C4C-4D9E-8CEC-4F464E29D27D}" presName="hierChild4" presStyleCnt="0"/>
      <dgm:spPr/>
    </dgm:pt>
    <dgm:pt modelId="{A5431635-C15A-497E-97DB-7367F1B6D68B}" type="pres">
      <dgm:prSet presAssocID="{0DEE1931-3C4C-4D9E-8CEC-4F464E29D27D}" presName="hierChild5" presStyleCnt="0"/>
      <dgm:spPr/>
    </dgm:pt>
    <dgm:pt modelId="{D0C1619D-6AFB-4B2D-9266-57C630057177}" type="pres">
      <dgm:prSet presAssocID="{5B5C8D87-6887-4CB4-A56C-E889A0426FB6}" presName="Name37" presStyleLbl="parChTrans1D2" presStyleIdx="2" presStyleCnt="3"/>
      <dgm:spPr/>
      <dgm:t>
        <a:bodyPr/>
        <a:lstStyle/>
        <a:p>
          <a:endParaRPr lang="cs-CZ"/>
        </a:p>
      </dgm:t>
    </dgm:pt>
    <dgm:pt modelId="{B7D7F22E-229F-4208-87F7-4241510DA695}" type="pres">
      <dgm:prSet presAssocID="{4A3708D5-9E73-4713-88F1-0B92891D6F75}" presName="hierRoot2" presStyleCnt="0">
        <dgm:presLayoutVars>
          <dgm:hierBranch val="init"/>
        </dgm:presLayoutVars>
      </dgm:prSet>
      <dgm:spPr/>
    </dgm:pt>
    <dgm:pt modelId="{04561DB3-FF82-4C70-B5DC-EAEAA6D1F188}" type="pres">
      <dgm:prSet presAssocID="{4A3708D5-9E73-4713-88F1-0B92891D6F75}" presName="rootComposite" presStyleCnt="0"/>
      <dgm:spPr/>
    </dgm:pt>
    <dgm:pt modelId="{E0A276E9-5F07-4269-A682-A540712ADA75}" type="pres">
      <dgm:prSet presAssocID="{4A3708D5-9E73-4713-88F1-0B92891D6F75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940BAFE-F01D-4CE4-AE1D-274D0413BACE}" type="pres">
      <dgm:prSet presAssocID="{4A3708D5-9E73-4713-88F1-0B92891D6F75}" presName="rootConnector" presStyleLbl="node2" presStyleIdx="2" presStyleCnt="3"/>
      <dgm:spPr/>
      <dgm:t>
        <a:bodyPr/>
        <a:lstStyle/>
        <a:p>
          <a:endParaRPr lang="cs-CZ"/>
        </a:p>
      </dgm:t>
    </dgm:pt>
    <dgm:pt modelId="{5A933DDE-4316-4A3F-8CD3-FFF81D51C958}" type="pres">
      <dgm:prSet presAssocID="{4A3708D5-9E73-4713-88F1-0B92891D6F75}" presName="hierChild4" presStyleCnt="0"/>
      <dgm:spPr/>
    </dgm:pt>
    <dgm:pt modelId="{75434E94-0698-4DFB-AC4F-C68E0986934B}" type="pres">
      <dgm:prSet presAssocID="{4A3708D5-9E73-4713-88F1-0B92891D6F75}" presName="hierChild5" presStyleCnt="0"/>
      <dgm:spPr/>
    </dgm:pt>
    <dgm:pt modelId="{BF62EE3D-4196-4D75-8716-014D7054ECFB}" type="pres">
      <dgm:prSet presAssocID="{27FE3D1F-6A07-41D7-9903-A62C201AFB4F}" presName="hierChild3" presStyleCnt="0"/>
      <dgm:spPr/>
    </dgm:pt>
  </dgm:ptLst>
  <dgm:cxnLst>
    <dgm:cxn modelId="{C548101E-A230-460E-AE07-438C023019C5}" type="presOf" srcId="{4A3708D5-9E73-4713-88F1-0B92891D6F75}" destId="{4940BAFE-F01D-4CE4-AE1D-274D0413BACE}" srcOrd="1" destOrd="0" presId="urn:microsoft.com/office/officeart/2005/8/layout/orgChart1"/>
    <dgm:cxn modelId="{AE47D017-BC25-4678-B60B-5222B67BAE3A}" type="presOf" srcId="{4499C187-C0AD-49A5-BC49-5A9C947EA672}" destId="{851D65DB-DCC3-4B35-BDA1-4465265AFC80}" srcOrd="1" destOrd="0" presId="urn:microsoft.com/office/officeart/2005/8/layout/orgChart1"/>
    <dgm:cxn modelId="{7297C6C1-A8E8-45F7-B73C-049CB3EB7086}" type="presOf" srcId="{0DEE1931-3C4C-4D9E-8CEC-4F464E29D27D}" destId="{4506090C-497E-4FCF-BD4F-D366FBE0F405}" srcOrd="1" destOrd="0" presId="urn:microsoft.com/office/officeart/2005/8/layout/orgChart1"/>
    <dgm:cxn modelId="{A456419D-8CAA-420E-BD92-E4493C2DE475}" type="presOf" srcId="{C77AAF35-8EB0-4421-800D-E80463E0B5CE}" destId="{F25F2BE7-AC66-4128-89B1-F598655AA768}" srcOrd="0" destOrd="0" presId="urn:microsoft.com/office/officeart/2005/8/layout/orgChart1"/>
    <dgm:cxn modelId="{F0A00486-D53B-4868-9243-F5B09A898F13}" srcId="{27FE3D1F-6A07-41D7-9903-A62C201AFB4F}" destId="{4A3708D5-9E73-4713-88F1-0B92891D6F75}" srcOrd="2" destOrd="0" parTransId="{5B5C8D87-6887-4CB4-A56C-E889A0426FB6}" sibTransId="{735980D0-2D5F-4775-ADAC-72B9AF48781B}"/>
    <dgm:cxn modelId="{2F161D61-ECAD-4F7B-BA3C-14490BE8439A}" srcId="{27FE3D1F-6A07-41D7-9903-A62C201AFB4F}" destId="{4499C187-C0AD-49A5-BC49-5A9C947EA672}" srcOrd="0" destOrd="0" parTransId="{AB73FF19-06BD-467F-A761-02E51F117539}" sibTransId="{BE9BAFF2-2B22-4696-A9F2-0B03898997B4}"/>
    <dgm:cxn modelId="{9424ED69-3421-433C-AC8A-E45E09171647}" type="presOf" srcId="{0DEE1931-3C4C-4D9E-8CEC-4F464E29D27D}" destId="{B72FA0A7-DCBA-4A0C-AFBB-A63541EAD6E2}" srcOrd="0" destOrd="0" presId="urn:microsoft.com/office/officeart/2005/8/layout/orgChart1"/>
    <dgm:cxn modelId="{90022977-20FF-4BE1-8C4F-F6211BD67EF1}" type="presOf" srcId="{4A3708D5-9E73-4713-88F1-0B92891D6F75}" destId="{E0A276E9-5F07-4269-A682-A540712ADA75}" srcOrd="0" destOrd="0" presId="urn:microsoft.com/office/officeart/2005/8/layout/orgChart1"/>
    <dgm:cxn modelId="{CDBEB45F-0D13-4F21-8A3B-82D09AA0E75E}" type="presOf" srcId="{ED3A0148-0278-427D-B1CD-D561E5C835A5}" destId="{E73C19C1-F1AA-49B2-A576-3259D5FC66BC}" srcOrd="0" destOrd="0" presId="urn:microsoft.com/office/officeart/2005/8/layout/orgChart1"/>
    <dgm:cxn modelId="{3AB3FB89-648E-4DA6-AC23-990A1621B3E4}" type="presOf" srcId="{AB73FF19-06BD-467F-A761-02E51F117539}" destId="{9AB65122-A395-4269-90A3-8C7C1CC44254}" srcOrd="0" destOrd="0" presId="urn:microsoft.com/office/officeart/2005/8/layout/orgChart1"/>
    <dgm:cxn modelId="{7AB39F25-0AED-4145-AEEC-DCBD613BDF86}" srcId="{27FE3D1F-6A07-41D7-9903-A62C201AFB4F}" destId="{0DEE1931-3C4C-4D9E-8CEC-4F464E29D27D}" srcOrd="1" destOrd="0" parTransId="{ED3A0148-0278-427D-B1CD-D561E5C835A5}" sibTransId="{5AF0AF66-25A2-46ED-84EB-8CF5AC5B22E6}"/>
    <dgm:cxn modelId="{070162B5-54FC-4A28-8F32-C10A47A06738}" type="presOf" srcId="{4499C187-C0AD-49A5-BC49-5A9C947EA672}" destId="{DB9A6D3F-9633-466E-B584-BB7B3E79AC38}" srcOrd="0" destOrd="0" presId="urn:microsoft.com/office/officeart/2005/8/layout/orgChart1"/>
    <dgm:cxn modelId="{727B04C0-B5FE-40EC-96B2-D75579AF9B73}" srcId="{C77AAF35-8EB0-4421-800D-E80463E0B5CE}" destId="{27FE3D1F-6A07-41D7-9903-A62C201AFB4F}" srcOrd="0" destOrd="0" parTransId="{05D3BC5B-CA62-49BA-B3BE-8751CDF84EA0}" sibTransId="{098EF4B3-61EE-44E6-8730-F7A2E08E971F}"/>
    <dgm:cxn modelId="{E2F44E42-96A5-4CA5-BC18-F036E052A153}" type="presOf" srcId="{27FE3D1F-6A07-41D7-9903-A62C201AFB4F}" destId="{86C2DA25-D01F-4090-8B28-634488414ADC}" srcOrd="0" destOrd="0" presId="urn:microsoft.com/office/officeart/2005/8/layout/orgChart1"/>
    <dgm:cxn modelId="{E7489F36-770F-4721-B34E-2013DD949F58}" type="presOf" srcId="{5B5C8D87-6887-4CB4-A56C-E889A0426FB6}" destId="{D0C1619D-6AFB-4B2D-9266-57C630057177}" srcOrd="0" destOrd="0" presId="urn:microsoft.com/office/officeart/2005/8/layout/orgChart1"/>
    <dgm:cxn modelId="{07E3A9A9-ACEC-465F-9AB0-69D4EFE53591}" type="presOf" srcId="{27FE3D1F-6A07-41D7-9903-A62C201AFB4F}" destId="{859F3213-A4A9-4742-8C74-619A655E8663}" srcOrd="1" destOrd="0" presId="urn:microsoft.com/office/officeart/2005/8/layout/orgChart1"/>
    <dgm:cxn modelId="{C16D8C64-3669-4951-9A13-EE30DD4A03DD}" type="presParOf" srcId="{F25F2BE7-AC66-4128-89B1-F598655AA768}" destId="{888BC58F-B6B2-434D-B342-3DAE107D8352}" srcOrd="0" destOrd="0" presId="urn:microsoft.com/office/officeart/2005/8/layout/orgChart1"/>
    <dgm:cxn modelId="{4B493A39-F0E3-42C1-ABBB-977FD102A8A3}" type="presParOf" srcId="{888BC58F-B6B2-434D-B342-3DAE107D8352}" destId="{CF382AFB-AC66-4252-928B-AF440256438D}" srcOrd="0" destOrd="0" presId="urn:microsoft.com/office/officeart/2005/8/layout/orgChart1"/>
    <dgm:cxn modelId="{5D228482-C62D-490F-A88F-0672A1C282D9}" type="presParOf" srcId="{CF382AFB-AC66-4252-928B-AF440256438D}" destId="{86C2DA25-D01F-4090-8B28-634488414ADC}" srcOrd="0" destOrd="0" presId="urn:microsoft.com/office/officeart/2005/8/layout/orgChart1"/>
    <dgm:cxn modelId="{4DEF7B83-517C-4D75-B136-289C6AD50AEE}" type="presParOf" srcId="{CF382AFB-AC66-4252-928B-AF440256438D}" destId="{859F3213-A4A9-4742-8C74-619A655E8663}" srcOrd="1" destOrd="0" presId="urn:microsoft.com/office/officeart/2005/8/layout/orgChart1"/>
    <dgm:cxn modelId="{B2E05DBB-04A5-4066-8EFF-EB69FDE4E2D2}" type="presParOf" srcId="{888BC58F-B6B2-434D-B342-3DAE107D8352}" destId="{BD3C5E2A-8A31-421E-AB08-39EAFA277DF7}" srcOrd="1" destOrd="0" presId="urn:microsoft.com/office/officeart/2005/8/layout/orgChart1"/>
    <dgm:cxn modelId="{66E3166F-4565-485C-B4BA-7883DC6955AC}" type="presParOf" srcId="{BD3C5E2A-8A31-421E-AB08-39EAFA277DF7}" destId="{9AB65122-A395-4269-90A3-8C7C1CC44254}" srcOrd="0" destOrd="0" presId="urn:microsoft.com/office/officeart/2005/8/layout/orgChart1"/>
    <dgm:cxn modelId="{828C086B-6025-490A-88E5-A3A0583263AC}" type="presParOf" srcId="{BD3C5E2A-8A31-421E-AB08-39EAFA277DF7}" destId="{2F69EA3B-0414-4B6D-BC0A-D1D3634C0B10}" srcOrd="1" destOrd="0" presId="urn:microsoft.com/office/officeart/2005/8/layout/orgChart1"/>
    <dgm:cxn modelId="{090B9286-E663-4B94-8143-3715AAB54E0A}" type="presParOf" srcId="{2F69EA3B-0414-4B6D-BC0A-D1D3634C0B10}" destId="{2212471C-BBD8-4001-B856-8E90B5702CE1}" srcOrd="0" destOrd="0" presId="urn:microsoft.com/office/officeart/2005/8/layout/orgChart1"/>
    <dgm:cxn modelId="{1C2A9E67-FB78-4C0B-B849-FE4D8BFA7C7C}" type="presParOf" srcId="{2212471C-BBD8-4001-B856-8E90B5702CE1}" destId="{DB9A6D3F-9633-466E-B584-BB7B3E79AC38}" srcOrd="0" destOrd="0" presId="urn:microsoft.com/office/officeart/2005/8/layout/orgChart1"/>
    <dgm:cxn modelId="{3A1EE029-4549-4CC1-865C-D1BCC517C1D0}" type="presParOf" srcId="{2212471C-BBD8-4001-B856-8E90B5702CE1}" destId="{851D65DB-DCC3-4B35-BDA1-4465265AFC80}" srcOrd="1" destOrd="0" presId="urn:microsoft.com/office/officeart/2005/8/layout/orgChart1"/>
    <dgm:cxn modelId="{94D9F6C7-8C33-4FE9-A47F-BECFAACF2EF9}" type="presParOf" srcId="{2F69EA3B-0414-4B6D-BC0A-D1D3634C0B10}" destId="{8F5D67FD-BE90-4E66-BF4E-81477DE5BF27}" srcOrd="1" destOrd="0" presId="urn:microsoft.com/office/officeart/2005/8/layout/orgChart1"/>
    <dgm:cxn modelId="{774B4DAB-9409-4887-8AF2-F1F4A34AE7F3}" type="presParOf" srcId="{2F69EA3B-0414-4B6D-BC0A-D1D3634C0B10}" destId="{3AB301CC-5C69-41FE-9C3D-E95C549426F0}" srcOrd="2" destOrd="0" presId="urn:microsoft.com/office/officeart/2005/8/layout/orgChart1"/>
    <dgm:cxn modelId="{B2C8C9A2-F155-4D48-9218-BE3B1EBD6157}" type="presParOf" srcId="{BD3C5E2A-8A31-421E-AB08-39EAFA277DF7}" destId="{E73C19C1-F1AA-49B2-A576-3259D5FC66BC}" srcOrd="2" destOrd="0" presId="urn:microsoft.com/office/officeart/2005/8/layout/orgChart1"/>
    <dgm:cxn modelId="{F48A3372-27BC-4F69-AFB6-59F64A29013E}" type="presParOf" srcId="{BD3C5E2A-8A31-421E-AB08-39EAFA277DF7}" destId="{B5E97026-B488-4408-9981-C54D100FB4EA}" srcOrd="3" destOrd="0" presId="urn:microsoft.com/office/officeart/2005/8/layout/orgChart1"/>
    <dgm:cxn modelId="{6A9ACE46-39D7-4535-AFBC-84D8587526CF}" type="presParOf" srcId="{B5E97026-B488-4408-9981-C54D100FB4EA}" destId="{9C83FF0B-5D83-442E-BFA3-520C9F7C0914}" srcOrd="0" destOrd="0" presId="urn:microsoft.com/office/officeart/2005/8/layout/orgChart1"/>
    <dgm:cxn modelId="{3030DD77-DDB0-4DB3-A4AB-5B7552768527}" type="presParOf" srcId="{9C83FF0B-5D83-442E-BFA3-520C9F7C0914}" destId="{B72FA0A7-DCBA-4A0C-AFBB-A63541EAD6E2}" srcOrd="0" destOrd="0" presId="urn:microsoft.com/office/officeart/2005/8/layout/orgChart1"/>
    <dgm:cxn modelId="{B1454BF5-A670-4C9E-98FC-E02A6D7AE381}" type="presParOf" srcId="{9C83FF0B-5D83-442E-BFA3-520C9F7C0914}" destId="{4506090C-497E-4FCF-BD4F-D366FBE0F405}" srcOrd="1" destOrd="0" presId="urn:microsoft.com/office/officeart/2005/8/layout/orgChart1"/>
    <dgm:cxn modelId="{C2C4CDB3-7B1A-4C20-AD84-4E1250EEB720}" type="presParOf" srcId="{B5E97026-B488-4408-9981-C54D100FB4EA}" destId="{AD3B7050-02FB-4352-9FF5-09A99F5CE6FA}" srcOrd="1" destOrd="0" presId="urn:microsoft.com/office/officeart/2005/8/layout/orgChart1"/>
    <dgm:cxn modelId="{906A51C0-2BEB-4DEC-AFB1-CD234B013924}" type="presParOf" srcId="{B5E97026-B488-4408-9981-C54D100FB4EA}" destId="{A5431635-C15A-497E-97DB-7367F1B6D68B}" srcOrd="2" destOrd="0" presId="urn:microsoft.com/office/officeart/2005/8/layout/orgChart1"/>
    <dgm:cxn modelId="{158319C0-53B0-4673-9488-135199206B92}" type="presParOf" srcId="{BD3C5E2A-8A31-421E-AB08-39EAFA277DF7}" destId="{D0C1619D-6AFB-4B2D-9266-57C630057177}" srcOrd="4" destOrd="0" presId="urn:microsoft.com/office/officeart/2005/8/layout/orgChart1"/>
    <dgm:cxn modelId="{4872A27C-3731-4CB3-A0EA-DB85A021187D}" type="presParOf" srcId="{BD3C5E2A-8A31-421E-AB08-39EAFA277DF7}" destId="{B7D7F22E-229F-4208-87F7-4241510DA695}" srcOrd="5" destOrd="0" presId="urn:microsoft.com/office/officeart/2005/8/layout/orgChart1"/>
    <dgm:cxn modelId="{CF9C5396-C73B-41C0-B863-F75753750099}" type="presParOf" srcId="{B7D7F22E-229F-4208-87F7-4241510DA695}" destId="{04561DB3-FF82-4C70-B5DC-EAEAA6D1F188}" srcOrd="0" destOrd="0" presId="urn:microsoft.com/office/officeart/2005/8/layout/orgChart1"/>
    <dgm:cxn modelId="{FDDE3C95-DDF4-42C5-B4E0-A3F42C6C7BFA}" type="presParOf" srcId="{04561DB3-FF82-4C70-B5DC-EAEAA6D1F188}" destId="{E0A276E9-5F07-4269-A682-A540712ADA75}" srcOrd="0" destOrd="0" presId="urn:microsoft.com/office/officeart/2005/8/layout/orgChart1"/>
    <dgm:cxn modelId="{4D2B0231-7460-4EE2-858A-798166A3382B}" type="presParOf" srcId="{04561DB3-FF82-4C70-B5DC-EAEAA6D1F188}" destId="{4940BAFE-F01D-4CE4-AE1D-274D0413BACE}" srcOrd="1" destOrd="0" presId="urn:microsoft.com/office/officeart/2005/8/layout/orgChart1"/>
    <dgm:cxn modelId="{7D7B0A37-BB47-45C5-A4C5-739345E1F61B}" type="presParOf" srcId="{B7D7F22E-229F-4208-87F7-4241510DA695}" destId="{5A933DDE-4316-4A3F-8CD3-FFF81D51C958}" srcOrd="1" destOrd="0" presId="urn:microsoft.com/office/officeart/2005/8/layout/orgChart1"/>
    <dgm:cxn modelId="{3018AF3F-B1F7-482F-B76F-65F5872C02EE}" type="presParOf" srcId="{B7D7F22E-229F-4208-87F7-4241510DA695}" destId="{75434E94-0698-4DFB-AC4F-C68E0986934B}" srcOrd="2" destOrd="0" presId="urn:microsoft.com/office/officeart/2005/8/layout/orgChart1"/>
    <dgm:cxn modelId="{AD4E0CE0-B66B-4B13-B8E1-4409DEB0D8A5}" type="presParOf" srcId="{888BC58F-B6B2-434D-B342-3DAE107D8352}" destId="{BF62EE3D-4196-4D75-8716-014D7054ECF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7B141A-1AED-4297-8033-4773EE28D00C}" type="doc">
      <dgm:prSet loTypeId="urn:microsoft.com/office/officeart/2005/8/layout/hierarchy1" loCatId="hierarchy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7A009B2B-E2C1-46DF-8378-9B64F28C6D1E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cs-CZ" dirty="0" smtClean="0"/>
            <a:t>volby</a:t>
          </a:r>
          <a:endParaRPr lang="cs-CZ" dirty="0"/>
        </a:p>
      </dgm:t>
    </dgm:pt>
    <dgm:pt modelId="{68841DC5-9E6D-4B72-A478-61C7581CB457}" type="parTrans" cxnId="{DA1D503D-A6CF-4D16-85E4-FBA071139264}">
      <dgm:prSet/>
      <dgm:spPr/>
      <dgm:t>
        <a:bodyPr/>
        <a:lstStyle/>
        <a:p>
          <a:endParaRPr lang="cs-CZ"/>
        </a:p>
      </dgm:t>
    </dgm:pt>
    <dgm:pt modelId="{8987CC34-BA48-4FC9-80FE-E7920CF23213}" type="sibTrans" cxnId="{DA1D503D-A6CF-4D16-85E4-FBA071139264}">
      <dgm:prSet/>
      <dgm:spPr/>
      <dgm:t>
        <a:bodyPr/>
        <a:lstStyle/>
        <a:p>
          <a:endParaRPr lang="cs-CZ"/>
        </a:p>
      </dgm:t>
    </dgm:pt>
    <dgm:pt modelId="{280AD2C5-225F-42FE-A1F8-AAE251D6445D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cs-CZ" dirty="0" smtClean="0"/>
            <a:t>parlamentní</a:t>
          </a:r>
          <a:endParaRPr lang="cs-CZ" dirty="0"/>
        </a:p>
      </dgm:t>
    </dgm:pt>
    <dgm:pt modelId="{F9633A44-1116-438F-BCCF-60B1366D9413}" type="parTrans" cxnId="{E77317BF-F9F3-403E-8230-C42D6E3C6AAC}">
      <dgm:prSet/>
      <dgm:spPr/>
      <dgm:t>
        <a:bodyPr/>
        <a:lstStyle/>
        <a:p>
          <a:endParaRPr lang="cs-CZ"/>
        </a:p>
      </dgm:t>
    </dgm:pt>
    <dgm:pt modelId="{3ECA8D9A-A28B-43CD-9990-F9BB7CF1EBA5}" type="sibTrans" cxnId="{E77317BF-F9F3-403E-8230-C42D6E3C6AAC}">
      <dgm:prSet/>
      <dgm:spPr/>
      <dgm:t>
        <a:bodyPr/>
        <a:lstStyle/>
        <a:p>
          <a:endParaRPr lang="cs-CZ"/>
        </a:p>
      </dgm:t>
    </dgm:pt>
    <dgm:pt modelId="{56707833-A346-4EA1-A134-A9D85DA9B253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cs-CZ" dirty="0" smtClean="0"/>
            <a:t>Poslanecká sněmovna</a:t>
          </a:r>
          <a:endParaRPr lang="cs-CZ" dirty="0"/>
        </a:p>
      </dgm:t>
    </dgm:pt>
    <dgm:pt modelId="{ED8A5A73-1593-4B67-AA22-12CDA8726B54}" type="parTrans" cxnId="{58EC0EC4-33F8-4C27-9A41-369F22E74480}">
      <dgm:prSet/>
      <dgm:spPr/>
      <dgm:t>
        <a:bodyPr/>
        <a:lstStyle/>
        <a:p>
          <a:endParaRPr lang="cs-CZ"/>
        </a:p>
      </dgm:t>
    </dgm:pt>
    <dgm:pt modelId="{FB13924F-D5E9-4849-B08D-05488FCF758D}" type="sibTrans" cxnId="{58EC0EC4-33F8-4C27-9A41-369F22E74480}">
      <dgm:prSet/>
      <dgm:spPr/>
      <dgm:t>
        <a:bodyPr/>
        <a:lstStyle/>
        <a:p>
          <a:endParaRPr lang="cs-CZ"/>
        </a:p>
      </dgm:t>
    </dgm:pt>
    <dgm:pt modelId="{9AAA9A1A-9A29-41A9-A177-F61E0B372D8F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cs-CZ" dirty="0" smtClean="0"/>
            <a:t>senát</a:t>
          </a:r>
          <a:endParaRPr lang="cs-CZ" dirty="0"/>
        </a:p>
      </dgm:t>
    </dgm:pt>
    <dgm:pt modelId="{B341F3D7-D075-4F8E-98E8-49BC64644E81}" type="parTrans" cxnId="{D1C1E2BD-BE95-4401-AE08-9FEB791035F3}">
      <dgm:prSet/>
      <dgm:spPr/>
      <dgm:t>
        <a:bodyPr/>
        <a:lstStyle/>
        <a:p>
          <a:endParaRPr lang="cs-CZ"/>
        </a:p>
      </dgm:t>
    </dgm:pt>
    <dgm:pt modelId="{CB6F2AD7-56C9-4DBC-B014-C13028EF9F36}" type="sibTrans" cxnId="{D1C1E2BD-BE95-4401-AE08-9FEB791035F3}">
      <dgm:prSet/>
      <dgm:spPr/>
      <dgm:t>
        <a:bodyPr/>
        <a:lstStyle/>
        <a:p>
          <a:endParaRPr lang="cs-CZ"/>
        </a:p>
      </dgm:t>
    </dgm:pt>
    <dgm:pt modelId="{E92B6842-D295-47A2-81AB-46093928D882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obecní (komunální)</a:t>
          </a:r>
          <a:endParaRPr lang="cs-CZ" dirty="0"/>
        </a:p>
      </dgm:t>
    </dgm:pt>
    <dgm:pt modelId="{836F7B6F-2377-4085-9B0B-CF7357D82284}" type="parTrans" cxnId="{B0778C02-7031-42ED-BAB0-4C4625810365}">
      <dgm:prSet/>
      <dgm:spPr/>
      <dgm:t>
        <a:bodyPr/>
        <a:lstStyle/>
        <a:p>
          <a:endParaRPr lang="cs-CZ"/>
        </a:p>
      </dgm:t>
    </dgm:pt>
    <dgm:pt modelId="{EEA371A2-0E0B-41A3-BBCE-51834317B50C}" type="sibTrans" cxnId="{B0778C02-7031-42ED-BAB0-4C4625810365}">
      <dgm:prSet/>
      <dgm:spPr/>
      <dgm:t>
        <a:bodyPr/>
        <a:lstStyle/>
        <a:p>
          <a:endParaRPr lang="cs-CZ"/>
        </a:p>
      </dgm:t>
    </dgm:pt>
    <dgm:pt modelId="{FEEE953A-B388-43D5-A818-5D377505C0B3}">
      <dgm:prSet phldrT="[Text]"/>
      <dgm:spPr>
        <a:solidFill>
          <a:srgbClr val="00B050"/>
        </a:solidFill>
      </dgm:spPr>
      <dgm:t>
        <a:bodyPr/>
        <a:lstStyle/>
        <a:p>
          <a:r>
            <a:rPr lang="cs-CZ" dirty="0" smtClean="0"/>
            <a:t>Obecní, městská zastupitelstva</a:t>
          </a:r>
          <a:endParaRPr lang="cs-CZ" dirty="0"/>
        </a:p>
      </dgm:t>
    </dgm:pt>
    <dgm:pt modelId="{86D1EFF9-0A5F-4909-884D-0F0E806A3CA6}" type="parTrans" cxnId="{819A8CD2-2A8A-442B-B85E-F6CC49975BF7}">
      <dgm:prSet/>
      <dgm:spPr/>
      <dgm:t>
        <a:bodyPr/>
        <a:lstStyle/>
        <a:p>
          <a:endParaRPr lang="cs-CZ"/>
        </a:p>
      </dgm:t>
    </dgm:pt>
    <dgm:pt modelId="{4FA66ED7-05E8-4CC4-A31B-29FA1E2D6FE2}" type="sibTrans" cxnId="{819A8CD2-2A8A-442B-B85E-F6CC49975BF7}">
      <dgm:prSet/>
      <dgm:spPr/>
      <dgm:t>
        <a:bodyPr/>
        <a:lstStyle/>
        <a:p>
          <a:endParaRPr lang="cs-CZ"/>
        </a:p>
      </dgm:t>
    </dgm:pt>
    <dgm:pt modelId="{67292493-BFCD-4110-8FD0-74484D578169}" type="pres">
      <dgm:prSet presAssocID="{057B141A-1AED-4297-8033-4773EE28D00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04C328D-F7B8-46C8-8022-9C403EB202E1}" type="pres">
      <dgm:prSet presAssocID="{7A009B2B-E2C1-46DF-8378-9B64F28C6D1E}" presName="hierRoot1" presStyleCnt="0"/>
      <dgm:spPr/>
    </dgm:pt>
    <dgm:pt modelId="{45B1649E-7137-4843-9F83-6C2D1327AE7F}" type="pres">
      <dgm:prSet presAssocID="{7A009B2B-E2C1-46DF-8378-9B64F28C6D1E}" presName="composite" presStyleCnt="0"/>
      <dgm:spPr/>
    </dgm:pt>
    <dgm:pt modelId="{62D35644-95F8-47D1-A45A-86F39C1FCA20}" type="pres">
      <dgm:prSet presAssocID="{7A009B2B-E2C1-46DF-8378-9B64F28C6D1E}" presName="background" presStyleLbl="node0" presStyleIdx="0" presStyleCnt="1"/>
      <dgm:spPr/>
    </dgm:pt>
    <dgm:pt modelId="{E597ADC9-B45C-484E-B934-91490D744930}" type="pres">
      <dgm:prSet presAssocID="{7A009B2B-E2C1-46DF-8378-9B64F28C6D1E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D220B25-4A96-471C-BE72-5D8D021CC31D}" type="pres">
      <dgm:prSet presAssocID="{7A009B2B-E2C1-46DF-8378-9B64F28C6D1E}" presName="hierChild2" presStyleCnt="0"/>
      <dgm:spPr/>
    </dgm:pt>
    <dgm:pt modelId="{70750558-9B37-4633-899A-7E770A55CEB4}" type="pres">
      <dgm:prSet presAssocID="{F9633A44-1116-438F-BCCF-60B1366D9413}" presName="Name10" presStyleLbl="parChTrans1D2" presStyleIdx="0" presStyleCnt="2"/>
      <dgm:spPr/>
      <dgm:t>
        <a:bodyPr/>
        <a:lstStyle/>
        <a:p>
          <a:endParaRPr lang="cs-CZ"/>
        </a:p>
      </dgm:t>
    </dgm:pt>
    <dgm:pt modelId="{67B64676-5009-433F-A76B-1C85D8262655}" type="pres">
      <dgm:prSet presAssocID="{280AD2C5-225F-42FE-A1F8-AAE251D6445D}" presName="hierRoot2" presStyleCnt="0"/>
      <dgm:spPr/>
    </dgm:pt>
    <dgm:pt modelId="{377192CA-65E2-47F0-A805-A500A7B8AC63}" type="pres">
      <dgm:prSet presAssocID="{280AD2C5-225F-42FE-A1F8-AAE251D6445D}" presName="composite2" presStyleCnt="0"/>
      <dgm:spPr/>
    </dgm:pt>
    <dgm:pt modelId="{C727B16F-D2C4-484C-B2F5-61725EA4F43F}" type="pres">
      <dgm:prSet presAssocID="{280AD2C5-225F-42FE-A1F8-AAE251D6445D}" presName="background2" presStyleLbl="node2" presStyleIdx="0" presStyleCnt="2"/>
      <dgm:spPr/>
    </dgm:pt>
    <dgm:pt modelId="{1F36B33C-17BD-4914-9DD7-88B4F25A7547}" type="pres">
      <dgm:prSet presAssocID="{280AD2C5-225F-42FE-A1F8-AAE251D6445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97A509D-4194-4BD5-813B-9F799EA1C6F8}" type="pres">
      <dgm:prSet presAssocID="{280AD2C5-225F-42FE-A1F8-AAE251D6445D}" presName="hierChild3" presStyleCnt="0"/>
      <dgm:spPr/>
    </dgm:pt>
    <dgm:pt modelId="{434E25CB-5D63-41A9-8EDC-D6BDA404A7C3}" type="pres">
      <dgm:prSet presAssocID="{ED8A5A73-1593-4B67-AA22-12CDA8726B54}" presName="Name17" presStyleLbl="parChTrans1D3" presStyleIdx="0" presStyleCnt="3"/>
      <dgm:spPr/>
      <dgm:t>
        <a:bodyPr/>
        <a:lstStyle/>
        <a:p>
          <a:endParaRPr lang="cs-CZ"/>
        </a:p>
      </dgm:t>
    </dgm:pt>
    <dgm:pt modelId="{E1DC5FD8-023B-479E-B1F6-F0E77BA30200}" type="pres">
      <dgm:prSet presAssocID="{56707833-A346-4EA1-A134-A9D85DA9B253}" presName="hierRoot3" presStyleCnt="0"/>
      <dgm:spPr/>
    </dgm:pt>
    <dgm:pt modelId="{F273EC7A-9BE1-4207-9851-F18264562951}" type="pres">
      <dgm:prSet presAssocID="{56707833-A346-4EA1-A134-A9D85DA9B253}" presName="composite3" presStyleCnt="0"/>
      <dgm:spPr/>
    </dgm:pt>
    <dgm:pt modelId="{D5EDC504-12B1-4E02-9A7B-763450F75F1D}" type="pres">
      <dgm:prSet presAssocID="{56707833-A346-4EA1-A134-A9D85DA9B253}" presName="background3" presStyleLbl="node3" presStyleIdx="0" presStyleCnt="3"/>
      <dgm:spPr/>
    </dgm:pt>
    <dgm:pt modelId="{74751E83-F7BF-4167-A4B7-709A60C3C0D3}" type="pres">
      <dgm:prSet presAssocID="{56707833-A346-4EA1-A134-A9D85DA9B253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42EE1C66-E774-470F-AEC0-4FCC1752FC8A}" type="pres">
      <dgm:prSet presAssocID="{56707833-A346-4EA1-A134-A9D85DA9B253}" presName="hierChild4" presStyleCnt="0"/>
      <dgm:spPr/>
    </dgm:pt>
    <dgm:pt modelId="{90F5C53D-A1F6-4BD3-AF83-507BFCB1391F}" type="pres">
      <dgm:prSet presAssocID="{B341F3D7-D075-4F8E-98E8-49BC64644E81}" presName="Name17" presStyleLbl="parChTrans1D3" presStyleIdx="1" presStyleCnt="3"/>
      <dgm:spPr/>
      <dgm:t>
        <a:bodyPr/>
        <a:lstStyle/>
        <a:p>
          <a:endParaRPr lang="cs-CZ"/>
        </a:p>
      </dgm:t>
    </dgm:pt>
    <dgm:pt modelId="{635A66C9-7F0D-4B04-9B0C-D747FBB30E68}" type="pres">
      <dgm:prSet presAssocID="{9AAA9A1A-9A29-41A9-A177-F61E0B372D8F}" presName="hierRoot3" presStyleCnt="0"/>
      <dgm:spPr/>
    </dgm:pt>
    <dgm:pt modelId="{808D43B2-04D1-4974-A016-2B136C154788}" type="pres">
      <dgm:prSet presAssocID="{9AAA9A1A-9A29-41A9-A177-F61E0B372D8F}" presName="composite3" presStyleCnt="0"/>
      <dgm:spPr/>
    </dgm:pt>
    <dgm:pt modelId="{11D8638A-E316-488F-AB7C-3EF7D06BF296}" type="pres">
      <dgm:prSet presAssocID="{9AAA9A1A-9A29-41A9-A177-F61E0B372D8F}" presName="background3" presStyleLbl="node3" presStyleIdx="1" presStyleCnt="3"/>
      <dgm:spPr/>
    </dgm:pt>
    <dgm:pt modelId="{A7EB745F-20D9-483D-B5D7-4B3E5D2BE7B5}" type="pres">
      <dgm:prSet presAssocID="{9AAA9A1A-9A29-41A9-A177-F61E0B372D8F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59EEF98B-B2B8-4E79-9968-40B234247797}" type="pres">
      <dgm:prSet presAssocID="{9AAA9A1A-9A29-41A9-A177-F61E0B372D8F}" presName="hierChild4" presStyleCnt="0"/>
      <dgm:spPr/>
    </dgm:pt>
    <dgm:pt modelId="{4788F77C-0CC0-4FB4-9D93-1D1FB04D40EC}" type="pres">
      <dgm:prSet presAssocID="{836F7B6F-2377-4085-9B0B-CF7357D82284}" presName="Name10" presStyleLbl="parChTrans1D2" presStyleIdx="1" presStyleCnt="2"/>
      <dgm:spPr/>
      <dgm:t>
        <a:bodyPr/>
        <a:lstStyle/>
        <a:p>
          <a:endParaRPr lang="cs-CZ"/>
        </a:p>
      </dgm:t>
    </dgm:pt>
    <dgm:pt modelId="{1B9B2E04-CF5F-4C04-91BB-0A2317B406AE}" type="pres">
      <dgm:prSet presAssocID="{E92B6842-D295-47A2-81AB-46093928D882}" presName="hierRoot2" presStyleCnt="0"/>
      <dgm:spPr/>
    </dgm:pt>
    <dgm:pt modelId="{3D44A2A0-B151-47B2-9FE1-5B4D53794AE8}" type="pres">
      <dgm:prSet presAssocID="{E92B6842-D295-47A2-81AB-46093928D882}" presName="composite2" presStyleCnt="0"/>
      <dgm:spPr/>
    </dgm:pt>
    <dgm:pt modelId="{102CB33A-D9C1-43A4-9622-067A91C7480C}" type="pres">
      <dgm:prSet presAssocID="{E92B6842-D295-47A2-81AB-46093928D882}" presName="background2" presStyleLbl="node2" presStyleIdx="1" presStyleCnt="2"/>
      <dgm:spPr/>
    </dgm:pt>
    <dgm:pt modelId="{99266569-FC57-46B2-AE24-5495824DFCC6}" type="pres">
      <dgm:prSet presAssocID="{E92B6842-D295-47A2-81AB-46093928D882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A17D7A10-B480-4432-996F-0ECA3216912F}" type="pres">
      <dgm:prSet presAssocID="{E92B6842-D295-47A2-81AB-46093928D882}" presName="hierChild3" presStyleCnt="0"/>
      <dgm:spPr/>
    </dgm:pt>
    <dgm:pt modelId="{4C0DD0C0-4977-4817-BC77-56E76BCF3B3F}" type="pres">
      <dgm:prSet presAssocID="{86D1EFF9-0A5F-4909-884D-0F0E806A3CA6}" presName="Name17" presStyleLbl="parChTrans1D3" presStyleIdx="2" presStyleCnt="3"/>
      <dgm:spPr/>
      <dgm:t>
        <a:bodyPr/>
        <a:lstStyle/>
        <a:p>
          <a:endParaRPr lang="cs-CZ"/>
        </a:p>
      </dgm:t>
    </dgm:pt>
    <dgm:pt modelId="{F8F6C603-EAD6-4C82-9D40-44B9F874C4DD}" type="pres">
      <dgm:prSet presAssocID="{FEEE953A-B388-43D5-A818-5D377505C0B3}" presName="hierRoot3" presStyleCnt="0"/>
      <dgm:spPr/>
    </dgm:pt>
    <dgm:pt modelId="{EF661AE6-831D-4196-B33E-F7338512AC6B}" type="pres">
      <dgm:prSet presAssocID="{FEEE953A-B388-43D5-A818-5D377505C0B3}" presName="composite3" presStyleCnt="0"/>
      <dgm:spPr/>
    </dgm:pt>
    <dgm:pt modelId="{2734673C-91C9-4E4C-9087-3AA6E4AE7F91}" type="pres">
      <dgm:prSet presAssocID="{FEEE953A-B388-43D5-A818-5D377505C0B3}" presName="background3" presStyleLbl="node3" presStyleIdx="2" presStyleCnt="3"/>
      <dgm:spPr/>
    </dgm:pt>
    <dgm:pt modelId="{F2E3C473-BBCF-47DF-86A6-C642A8172910}" type="pres">
      <dgm:prSet presAssocID="{FEEE953A-B388-43D5-A818-5D377505C0B3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FBB6B7E5-FC1D-4A82-ADE3-F1566195EBAC}" type="pres">
      <dgm:prSet presAssocID="{FEEE953A-B388-43D5-A818-5D377505C0B3}" presName="hierChild4" presStyleCnt="0"/>
      <dgm:spPr/>
    </dgm:pt>
  </dgm:ptLst>
  <dgm:cxnLst>
    <dgm:cxn modelId="{BAA40A05-73C0-4AFB-8C68-AD0708C07C7D}" type="presOf" srcId="{9AAA9A1A-9A29-41A9-A177-F61E0B372D8F}" destId="{A7EB745F-20D9-483D-B5D7-4B3E5D2BE7B5}" srcOrd="0" destOrd="0" presId="urn:microsoft.com/office/officeart/2005/8/layout/hierarchy1"/>
    <dgm:cxn modelId="{763B66A6-138E-4EA9-8C01-481E9B53A58A}" type="presOf" srcId="{FEEE953A-B388-43D5-A818-5D377505C0B3}" destId="{F2E3C473-BBCF-47DF-86A6-C642A8172910}" srcOrd="0" destOrd="0" presId="urn:microsoft.com/office/officeart/2005/8/layout/hierarchy1"/>
    <dgm:cxn modelId="{58EC0EC4-33F8-4C27-9A41-369F22E74480}" srcId="{280AD2C5-225F-42FE-A1F8-AAE251D6445D}" destId="{56707833-A346-4EA1-A134-A9D85DA9B253}" srcOrd="0" destOrd="0" parTransId="{ED8A5A73-1593-4B67-AA22-12CDA8726B54}" sibTransId="{FB13924F-D5E9-4849-B08D-05488FCF758D}"/>
    <dgm:cxn modelId="{5D9E1271-0899-444A-B426-3BBBDE8154BB}" type="presOf" srcId="{F9633A44-1116-438F-BCCF-60B1366D9413}" destId="{70750558-9B37-4633-899A-7E770A55CEB4}" srcOrd="0" destOrd="0" presId="urn:microsoft.com/office/officeart/2005/8/layout/hierarchy1"/>
    <dgm:cxn modelId="{E77317BF-F9F3-403E-8230-C42D6E3C6AAC}" srcId="{7A009B2B-E2C1-46DF-8378-9B64F28C6D1E}" destId="{280AD2C5-225F-42FE-A1F8-AAE251D6445D}" srcOrd="0" destOrd="0" parTransId="{F9633A44-1116-438F-BCCF-60B1366D9413}" sibTransId="{3ECA8D9A-A28B-43CD-9990-F9BB7CF1EBA5}"/>
    <dgm:cxn modelId="{50F17A36-5C0D-4D09-958D-120EAEBCBC56}" type="presOf" srcId="{E92B6842-D295-47A2-81AB-46093928D882}" destId="{99266569-FC57-46B2-AE24-5495824DFCC6}" srcOrd="0" destOrd="0" presId="urn:microsoft.com/office/officeart/2005/8/layout/hierarchy1"/>
    <dgm:cxn modelId="{AF50A399-DEB3-4A70-9179-47AFD93921EF}" type="presOf" srcId="{B341F3D7-D075-4F8E-98E8-49BC64644E81}" destId="{90F5C53D-A1F6-4BD3-AF83-507BFCB1391F}" srcOrd="0" destOrd="0" presId="urn:microsoft.com/office/officeart/2005/8/layout/hierarchy1"/>
    <dgm:cxn modelId="{5B53A2AF-EF4B-44D5-8D8F-7C459EC814B0}" type="presOf" srcId="{057B141A-1AED-4297-8033-4773EE28D00C}" destId="{67292493-BFCD-4110-8FD0-74484D578169}" srcOrd="0" destOrd="0" presId="urn:microsoft.com/office/officeart/2005/8/layout/hierarchy1"/>
    <dgm:cxn modelId="{D1C1E2BD-BE95-4401-AE08-9FEB791035F3}" srcId="{280AD2C5-225F-42FE-A1F8-AAE251D6445D}" destId="{9AAA9A1A-9A29-41A9-A177-F61E0B372D8F}" srcOrd="1" destOrd="0" parTransId="{B341F3D7-D075-4F8E-98E8-49BC64644E81}" sibTransId="{CB6F2AD7-56C9-4DBC-B014-C13028EF9F36}"/>
    <dgm:cxn modelId="{1C5EF291-EE58-456F-AB6B-3BE2FBE4D82E}" type="presOf" srcId="{280AD2C5-225F-42FE-A1F8-AAE251D6445D}" destId="{1F36B33C-17BD-4914-9DD7-88B4F25A7547}" srcOrd="0" destOrd="0" presId="urn:microsoft.com/office/officeart/2005/8/layout/hierarchy1"/>
    <dgm:cxn modelId="{0EEC3F41-A0D7-4A66-8F63-268967955628}" type="presOf" srcId="{7A009B2B-E2C1-46DF-8378-9B64F28C6D1E}" destId="{E597ADC9-B45C-484E-B934-91490D744930}" srcOrd="0" destOrd="0" presId="urn:microsoft.com/office/officeart/2005/8/layout/hierarchy1"/>
    <dgm:cxn modelId="{368EB774-CA1D-4D5C-8FCC-D1780DE75B63}" type="presOf" srcId="{56707833-A346-4EA1-A134-A9D85DA9B253}" destId="{74751E83-F7BF-4167-A4B7-709A60C3C0D3}" srcOrd="0" destOrd="0" presId="urn:microsoft.com/office/officeart/2005/8/layout/hierarchy1"/>
    <dgm:cxn modelId="{179D4DFB-F577-4452-934F-67DB573D3065}" type="presOf" srcId="{86D1EFF9-0A5F-4909-884D-0F0E806A3CA6}" destId="{4C0DD0C0-4977-4817-BC77-56E76BCF3B3F}" srcOrd="0" destOrd="0" presId="urn:microsoft.com/office/officeart/2005/8/layout/hierarchy1"/>
    <dgm:cxn modelId="{B0778C02-7031-42ED-BAB0-4C4625810365}" srcId="{7A009B2B-E2C1-46DF-8378-9B64F28C6D1E}" destId="{E92B6842-D295-47A2-81AB-46093928D882}" srcOrd="1" destOrd="0" parTransId="{836F7B6F-2377-4085-9B0B-CF7357D82284}" sibTransId="{EEA371A2-0E0B-41A3-BBCE-51834317B50C}"/>
    <dgm:cxn modelId="{DA1D503D-A6CF-4D16-85E4-FBA071139264}" srcId="{057B141A-1AED-4297-8033-4773EE28D00C}" destId="{7A009B2B-E2C1-46DF-8378-9B64F28C6D1E}" srcOrd="0" destOrd="0" parTransId="{68841DC5-9E6D-4B72-A478-61C7581CB457}" sibTransId="{8987CC34-BA48-4FC9-80FE-E7920CF23213}"/>
    <dgm:cxn modelId="{819A8CD2-2A8A-442B-B85E-F6CC49975BF7}" srcId="{E92B6842-D295-47A2-81AB-46093928D882}" destId="{FEEE953A-B388-43D5-A818-5D377505C0B3}" srcOrd="0" destOrd="0" parTransId="{86D1EFF9-0A5F-4909-884D-0F0E806A3CA6}" sibTransId="{4FA66ED7-05E8-4CC4-A31B-29FA1E2D6FE2}"/>
    <dgm:cxn modelId="{402AB39E-8A5C-42AF-B8E5-C163244A4C02}" type="presOf" srcId="{ED8A5A73-1593-4B67-AA22-12CDA8726B54}" destId="{434E25CB-5D63-41A9-8EDC-D6BDA404A7C3}" srcOrd="0" destOrd="0" presId="urn:microsoft.com/office/officeart/2005/8/layout/hierarchy1"/>
    <dgm:cxn modelId="{D911B35E-4EDB-48CC-9150-7DC2E44595BA}" type="presOf" srcId="{836F7B6F-2377-4085-9B0B-CF7357D82284}" destId="{4788F77C-0CC0-4FB4-9D93-1D1FB04D40EC}" srcOrd="0" destOrd="0" presId="urn:microsoft.com/office/officeart/2005/8/layout/hierarchy1"/>
    <dgm:cxn modelId="{6C5C7534-00B9-4508-A91B-C117D338FC32}" type="presParOf" srcId="{67292493-BFCD-4110-8FD0-74484D578169}" destId="{504C328D-F7B8-46C8-8022-9C403EB202E1}" srcOrd="0" destOrd="0" presId="urn:microsoft.com/office/officeart/2005/8/layout/hierarchy1"/>
    <dgm:cxn modelId="{94FF49EE-C076-4AA5-8A58-D03A4A4D184B}" type="presParOf" srcId="{504C328D-F7B8-46C8-8022-9C403EB202E1}" destId="{45B1649E-7137-4843-9F83-6C2D1327AE7F}" srcOrd="0" destOrd="0" presId="urn:microsoft.com/office/officeart/2005/8/layout/hierarchy1"/>
    <dgm:cxn modelId="{E5B549C2-5211-48D8-A1FF-660EC861FE76}" type="presParOf" srcId="{45B1649E-7137-4843-9F83-6C2D1327AE7F}" destId="{62D35644-95F8-47D1-A45A-86F39C1FCA20}" srcOrd="0" destOrd="0" presId="urn:microsoft.com/office/officeart/2005/8/layout/hierarchy1"/>
    <dgm:cxn modelId="{62C2AC2E-C5A9-401B-B433-33C8E10C3A17}" type="presParOf" srcId="{45B1649E-7137-4843-9F83-6C2D1327AE7F}" destId="{E597ADC9-B45C-484E-B934-91490D744930}" srcOrd="1" destOrd="0" presId="urn:microsoft.com/office/officeart/2005/8/layout/hierarchy1"/>
    <dgm:cxn modelId="{9FA7989F-8337-4E8D-8B95-A4D5F7EDE184}" type="presParOf" srcId="{504C328D-F7B8-46C8-8022-9C403EB202E1}" destId="{6D220B25-4A96-471C-BE72-5D8D021CC31D}" srcOrd="1" destOrd="0" presId="urn:microsoft.com/office/officeart/2005/8/layout/hierarchy1"/>
    <dgm:cxn modelId="{4A18306F-34E9-4D11-AF41-62BF193A7D08}" type="presParOf" srcId="{6D220B25-4A96-471C-BE72-5D8D021CC31D}" destId="{70750558-9B37-4633-899A-7E770A55CEB4}" srcOrd="0" destOrd="0" presId="urn:microsoft.com/office/officeart/2005/8/layout/hierarchy1"/>
    <dgm:cxn modelId="{07B79D89-95D0-436F-AE0D-31F5D2EBEF8D}" type="presParOf" srcId="{6D220B25-4A96-471C-BE72-5D8D021CC31D}" destId="{67B64676-5009-433F-A76B-1C85D8262655}" srcOrd="1" destOrd="0" presId="urn:microsoft.com/office/officeart/2005/8/layout/hierarchy1"/>
    <dgm:cxn modelId="{05ABA849-4BAD-4FFA-89B9-EE4A22FD56D1}" type="presParOf" srcId="{67B64676-5009-433F-A76B-1C85D8262655}" destId="{377192CA-65E2-47F0-A805-A500A7B8AC63}" srcOrd="0" destOrd="0" presId="urn:microsoft.com/office/officeart/2005/8/layout/hierarchy1"/>
    <dgm:cxn modelId="{9F841C0A-82FB-4BFD-A4AE-A58AF07F4DC5}" type="presParOf" srcId="{377192CA-65E2-47F0-A805-A500A7B8AC63}" destId="{C727B16F-D2C4-484C-B2F5-61725EA4F43F}" srcOrd="0" destOrd="0" presId="urn:microsoft.com/office/officeart/2005/8/layout/hierarchy1"/>
    <dgm:cxn modelId="{F4E92033-0C3F-475E-962F-161F2CAB60DF}" type="presParOf" srcId="{377192CA-65E2-47F0-A805-A500A7B8AC63}" destId="{1F36B33C-17BD-4914-9DD7-88B4F25A7547}" srcOrd="1" destOrd="0" presId="urn:microsoft.com/office/officeart/2005/8/layout/hierarchy1"/>
    <dgm:cxn modelId="{F7148CA0-7B46-4DE0-83E8-2DEFEBDF01F6}" type="presParOf" srcId="{67B64676-5009-433F-A76B-1C85D8262655}" destId="{A97A509D-4194-4BD5-813B-9F799EA1C6F8}" srcOrd="1" destOrd="0" presId="urn:microsoft.com/office/officeart/2005/8/layout/hierarchy1"/>
    <dgm:cxn modelId="{901DD2AB-F884-481B-992D-4A8196448298}" type="presParOf" srcId="{A97A509D-4194-4BD5-813B-9F799EA1C6F8}" destId="{434E25CB-5D63-41A9-8EDC-D6BDA404A7C3}" srcOrd="0" destOrd="0" presId="urn:microsoft.com/office/officeart/2005/8/layout/hierarchy1"/>
    <dgm:cxn modelId="{BABF8024-A474-42D8-82BD-6E332D8510E4}" type="presParOf" srcId="{A97A509D-4194-4BD5-813B-9F799EA1C6F8}" destId="{E1DC5FD8-023B-479E-B1F6-F0E77BA30200}" srcOrd="1" destOrd="0" presId="urn:microsoft.com/office/officeart/2005/8/layout/hierarchy1"/>
    <dgm:cxn modelId="{7C6E8412-AD3D-40C5-850F-5A62DFA62372}" type="presParOf" srcId="{E1DC5FD8-023B-479E-B1F6-F0E77BA30200}" destId="{F273EC7A-9BE1-4207-9851-F18264562951}" srcOrd="0" destOrd="0" presId="urn:microsoft.com/office/officeart/2005/8/layout/hierarchy1"/>
    <dgm:cxn modelId="{46BE7660-0646-4640-A3B5-1AC91E3265E5}" type="presParOf" srcId="{F273EC7A-9BE1-4207-9851-F18264562951}" destId="{D5EDC504-12B1-4E02-9A7B-763450F75F1D}" srcOrd="0" destOrd="0" presId="urn:microsoft.com/office/officeart/2005/8/layout/hierarchy1"/>
    <dgm:cxn modelId="{3F1D5B1F-6C51-4061-B5E8-BAFFCA7B5672}" type="presParOf" srcId="{F273EC7A-9BE1-4207-9851-F18264562951}" destId="{74751E83-F7BF-4167-A4B7-709A60C3C0D3}" srcOrd="1" destOrd="0" presId="urn:microsoft.com/office/officeart/2005/8/layout/hierarchy1"/>
    <dgm:cxn modelId="{BF661958-2904-402D-B8B2-4B1707E01F00}" type="presParOf" srcId="{E1DC5FD8-023B-479E-B1F6-F0E77BA30200}" destId="{42EE1C66-E774-470F-AEC0-4FCC1752FC8A}" srcOrd="1" destOrd="0" presId="urn:microsoft.com/office/officeart/2005/8/layout/hierarchy1"/>
    <dgm:cxn modelId="{5AD0A5BB-C653-45C6-8F9A-2BB3F2D68246}" type="presParOf" srcId="{A97A509D-4194-4BD5-813B-9F799EA1C6F8}" destId="{90F5C53D-A1F6-4BD3-AF83-507BFCB1391F}" srcOrd="2" destOrd="0" presId="urn:microsoft.com/office/officeart/2005/8/layout/hierarchy1"/>
    <dgm:cxn modelId="{135800F8-ED96-45C6-AE72-34EB8DD6D45C}" type="presParOf" srcId="{A97A509D-4194-4BD5-813B-9F799EA1C6F8}" destId="{635A66C9-7F0D-4B04-9B0C-D747FBB30E68}" srcOrd="3" destOrd="0" presId="urn:microsoft.com/office/officeart/2005/8/layout/hierarchy1"/>
    <dgm:cxn modelId="{EBAAC632-7F4B-4DC0-9B3A-CDDFFDEE0552}" type="presParOf" srcId="{635A66C9-7F0D-4B04-9B0C-D747FBB30E68}" destId="{808D43B2-04D1-4974-A016-2B136C154788}" srcOrd="0" destOrd="0" presId="urn:microsoft.com/office/officeart/2005/8/layout/hierarchy1"/>
    <dgm:cxn modelId="{2DD39DFE-532F-4BC0-9B7A-FE837AD54A53}" type="presParOf" srcId="{808D43B2-04D1-4974-A016-2B136C154788}" destId="{11D8638A-E316-488F-AB7C-3EF7D06BF296}" srcOrd="0" destOrd="0" presId="urn:microsoft.com/office/officeart/2005/8/layout/hierarchy1"/>
    <dgm:cxn modelId="{061BADC9-7A62-4802-ADDE-DBE77AF01701}" type="presParOf" srcId="{808D43B2-04D1-4974-A016-2B136C154788}" destId="{A7EB745F-20D9-483D-B5D7-4B3E5D2BE7B5}" srcOrd="1" destOrd="0" presId="urn:microsoft.com/office/officeart/2005/8/layout/hierarchy1"/>
    <dgm:cxn modelId="{36A9313B-9380-4DF5-BF8C-93808C8F66D2}" type="presParOf" srcId="{635A66C9-7F0D-4B04-9B0C-D747FBB30E68}" destId="{59EEF98B-B2B8-4E79-9968-40B234247797}" srcOrd="1" destOrd="0" presId="urn:microsoft.com/office/officeart/2005/8/layout/hierarchy1"/>
    <dgm:cxn modelId="{60A90180-5C88-45B7-8D41-5E89D683C0F1}" type="presParOf" srcId="{6D220B25-4A96-471C-BE72-5D8D021CC31D}" destId="{4788F77C-0CC0-4FB4-9D93-1D1FB04D40EC}" srcOrd="2" destOrd="0" presId="urn:microsoft.com/office/officeart/2005/8/layout/hierarchy1"/>
    <dgm:cxn modelId="{7F4D0273-471D-43B9-BE79-9862374688A4}" type="presParOf" srcId="{6D220B25-4A96-471C-BE72-5D8D021CC31D}" destId="{1B9B2E04-CF5F-4C04-91BB-0A2317B406AE}" srcOrd="3" destOrd="0" presId="urn:microsoft.com/office/officeart/2005/8/layout/hierarchy1"/>
    <dgm:cxn modelId="{76D0B465-19B7-445B-B39D-498EA55903B8}" type="presParOf" srcId="{1B9B2E04-CF5F-4C04-91BB-0A2317B406AE}" destId="{3D44A2A0-B151-47B2-9FE1-5B4D53794AE8}" srcOrd="0" destOrd="0" presId="urn:microsoft.com/office/officeart/2005/8/layout/hierarchy1"/>
    <dgm:cxn modelId="{1389A728-9710-4F47-B281-ACB54ABC986D}" type="presParOf" srcId="{3D44A2A0-B151-47B2-9FE1-5B4D53794AE8}" destId="{102CB33A-D9C1-43A4-9622-067A91C7480C}" srcOrd="0" destOrd="0" presId="urn:microsoft.com/office/officeart/2005/8/layout/hierarchy1"/>
    <dgm:cxn modelId="{224B92E1-69A2-4725-A803-FF7CA859939E}" type="presParOf" srcId="{3D44A2A0-B151-47B2-9FE1-5B4D53794AE8}" destId="{99266569-FC57-46B2-AE24-5495824DFCC6}" srcOrd="1" destOrd="0" presId="urn:microsoft.com/office/officeart/2005/8/layout/hierarchy1"/>
    <dgm:cxn modelId="{8C6DC975-7233-484E-BC03-AE5ABBDBF07A}" type="presParOf" srcId="{1B9B2E04-CF5F-4C04-91BB-0A2317B406AE}" destId="{A17D7A10-B480-4432-996F-0ECA3216912F}" srcOrd="1" destOrd="0" presId="urn:microsoft.com/office/officeart/2005/8/layout/hierarchy1"/>
    <dgm:cxn modelId="{E5CAAF63-E82B-4153-8080-47347EA0AE50}" type="presParOf" srcId="{A17D7A10-B480-4432-996F-0ECA3216912F}" destId="{4C0DD0C0-4977-4817-BC77-56E76BCF3B3F}" srcOrd="0" destOrd="0" presId="urn:microsoft.com/office/officeart/2005/8/layout/hierarchy1"/>
    <dgm:cxn modelId="{1B4CB621-4779-40FC-A0B9-78CE481DAACE}" type="presParOf" srcId="{A17D7A10-B480-4432-996F-0ECA3216912F}" destId="{F8F6C603-EAD6-4C82-9D40-44B9F874C4DD}" srcOrd="1" destOrd="0" presId="urn:microsoft.com/office/officeart/2005/8/layout/hierarchy1"/>
    <dgm:cxn modelId="{44F29460-5D70-4AE6-A327-D52426A23C55}" type="presParOf" srcId="{F8F6C603-EAD6-4C82-9D40-44B9F874C4DD}" destId="{EF661AE6-831D-4196-B33E-F7338512AC6B}" srcOrd="0" destOrd="0" presId="urn:microsoft.com/office/officeart/2005/8/layout/hierarchy1"/>
    <dgm:cxn modelId="{7308E60B-577F-4CB7-A2F2-9F389EDBC816}" type="presParOf" srcId="{EF661AE6-831D-4196-B33E-F7338512AC6B}" destId="{2734673C-91C9-4E4C-9087-3AA6E4AE7F91}" srcOrd="0" destOrd="0" presId="urn:microsoft.com/office/officeart/2005/8/layout/hierarchy1"/>
    <dgm:cxn modelId="{157D48A6-2430-4A62-B13F-3C9F414C9776}" type="presParOf" srcId="{EF661AE6-831D-4196-B33E-F7338512AC6B}" destId="{F2E3C473-BBCF-47DF-86A6-C642A8172910}" srcOrd="1" destOrd="0" presId="urn:microsoft.com/office/officeart/2005/8/layout/hierarchy1"/>
    <dgm:cxn modelId="{F12C69BF-1415-48BE-BF3D-D9227878F88A}" type="presParOf" srcId="{F8F6C603-EAD6-4C82-9D40-44B9F874C4DD}" destId="{FBB6B7E5-FC1D-4A82-ADE3-F1566195EBA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A169E63-1D57-4BCE-A42D-9A14BA579DCE}" type="doc">
      <dgm:prSet loTypeId="urn:microsoft.com/office/officeart/2005/8/layout/orgChart1" loCatId="hierarchy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BA60503B-0E5F-41E0-85B7-122E78E0625C}">
      <dgm:prSet phldrT="[Text]"/>
      <dgm:spPr/>
      <dgm:t>
        <a:bodyPr/>
        <a:lstStyle/>
        <a:p>
          <a:r>
            <a:rPr lang="cs-CZ" dirty="0" smtClean="0"/>
            <a:t>parlament</a:t>
          </a:r>
          <a:endParaRPr lang="cs-CZ" dirty="0"/>
        </a:p>
      </dgm:t>
    </dgm:pt>
    <dgm:pt modelId="{6A4B1601-A9B2-470F-93BE-A3891C850970}" type="parTrans" cxnId="{4C5AE0E2-BDDB-4B2D-BE07-8E5375D3362E}">
      <dgm:prSet/>
      <dgm:spPr/>
      <dgm:t>
        <a:bodyPr/>
        <a:lstStyle/>
        <a:p>
          <a:endParaRPr lang="cs-CZ"/>
        </a:p>
      </dgm:t>
    </dgm:pt>
    <dgm:pt modelId="{7CB25759-E0D6-4E7C-893E-CAE7BB7C4E78}" type="sibTrans" cxnId="{4C5AE0E2-BDDB-4B2D-BE07-8E5375D3362E}">
      <dgm:prSet/>
      <dgm:spPr/>
      <dgm:t>
        <a:bodyPr/>
        <a:lstStyle/>
        <a:p>
          <a:endParaRPr lang="cs-CZ"/>
        </a:p>
      </dgm:t>
    </dgm:pt>
    <dgm:pt modelId="{43474782-90A8-48CE-950C-CCB8CC2F1814}">
      <dgm:prSet phldrT="[Text]"/>
      <dgm:spPr/>
      <dgm:t>
        <a:bodyPr/>
        <a:lstStyle/>
        <a:p>
          <a:r>
            <a:rPr lang="cs-CZ" dirty="0" smtClean="0"/>
            <a:t>poslanecká sněmovna</a:t>
          </a:r>
          <a:endParaRPr lang="cs-CZ" dirty="0"/>
        </a:p>
      </dgm:t>
    </dgm:pt>
    <dgm:pt modelId="{5B08E8A5-CAB0-4BF5-82B6-033A14D1B362}" type="parTrans" cxnId="{EAE5A858-8C96-41F9-AEB9-46F32636AEE3}">
      <dgm:prSet/>
      <dgm:spPr/>
      <dgm:t>
        <a:bodyPr/>
        <a:lstStyle/>
        <a:p>
          <a:endParaRPr lang="cs-CZ"/>
        </a:p>
      </dgm:t>
    </dgm:pt>
    <dgm:pt modelId="{91361210-4B57-4227-931D-5353E41B1A49}" type="sibTrans" cxnId="{EAE5A858-8C96-41F9-AEB9-46F32636AEE3}">
      <dgm:prSet/>
      <dgm:spPr/>
      <dgm:t>
        <a:bodyPr/>
        <a:lstStyle/>
        <a:p>
          <a:endParaRPr lang="cs-CZ"/>
        </a:p>
      </dgm:t>
    </dgm:pt>
    <dgm:pt modelId="{F4F1973C-CB65-4D09-8892-4515AF154667}">
      <dgm:prSet phldrT="[Text]"/>
      <dgm:spPr/>
      <dgm:t>
        <a:bodyPr/>
        <a:lstStyle/>
        <a:p>
          <a:r>
            <a:rPr lang="cs-CZ" dirty="0" smtClean="0"/>
            <a:t>senát</a:t>
          </a:r>
          <a:endParaRPr lang="cs-CZ" dirty="0"/>
        </a:p>
      </dgm:t>
    </dgm:pt>
    <dgm:pt modelId="{58C2D372-C8C6-4DEB-B3CE-EDDDEF064B5A}" type="parTrans" cxnId="{55506139-A259-4E32-A0A4-AD5A6134499D}">
      <dgm:prSet/>
      <dgm:spPr/>
      <dgm:t>
        <a:bodyPr/>
        <a:lstStyle/>
        <a:p>
          <a:endParaRPr lang="cs-CZ"/>
        </a:p>
      </dgm:t>
    </dgm:pt>
    <dgm:pt modelId="{956E30E7-393E-4758-A7C7-44DCD6D09585}" type="sibTrans" cxnId="{55506139-A259-4E32-A0A4-AD5A6134499D}">
      <dgm:prSet/>
      <dgm:spPr/>
      <dgm:t>
        <a:bodyPr/>
        <a:lstStyle/>
        <a:p>
          <a:endParaRPr lang="cs-CZ"/>
        </a:p>
      </dgm:t>
    </dgm:pt>
    <dgm:pt modelId="{6205274E-DD84-45B0-9B4F-7A02C67EF4D4}" type="pres">
      <dgm:prSet presAssocID="{BA169E63-1D57-4BCE-A42D-9A14BA579DC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ADF5256F-91FA-44E2-B6C8-8BC92A4945CE}" type="pres">
      <dgm:prSet presAssocID="{BA60503B-0E5F-41E0-85B7-122E78E0625C}" presName="hierRoot1" presStyleCnt="0">
        <dgm:presLayoutVars>
          <dgm:hierBranch val="init"/>
        </dgm:presLayoutVars>
      </dgm:prSet>
      <dgm:spPr/>
    </dgm:pt>
    <dgm:pt modelId="{B6BD3345-76F4-478E-A5B7-4322289F0659}" type="pres">
      <dgm:prSet presAssocID="{BA60503B-0E5F-41E0-85B7-122E78E0625C}" presName="rootComposite1" presStyleCnt="0"/>
      <dgm:spPr/>
    </dgm:pt>
    <dgm:pt modelId="{2684B60C-5D8A-4E43-B5B4-05F5643F8DF0}" type="pres">
      <dgm:prSet presAssocID="{BA60503B-0E5F-41E0-85B7-122E78E0625C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F73FD43-B323-4A54-9ED1-B1842030FCA0}" type="pres">
      <dgm:prSet presAssocID="{BA60503B-0E5F-41E0-85B7-122E78E0625C}" presName="rootConnector1" presStyleLbl="node1" presStyleIdx="0" presStyleCnt="0"/>
      <dgm:spPr/>
      <dgm:t>
        <a:bodyPr/>
        <a:lstStyle/>
        <a:p>
          <a:endParaRPr lang="cs-CZ"/>
        </a:p>
      </dgm:t>
    </dgm:pt>
    <dgm:pt modelId="{5B2EE03F-0EF4-4FDD-AFBE-474426D57443}" type="pres">
      <dgm:prSet presAssocID="{BA60503B-0E5F-41E0-85B7-122E78E0625C}" presName="hierChild2" presStyleCnt="0"/>
      <dgm:spPr/>
    </dgm:pt>
    <dgm:pt modelId="{53A11D3E-7759-48B2-9AB6-203D5BA7C83D}" type="pres">
      <dgm:prSet presAssocID="{5B08E8A5-CAB0-4BF5-82B6-033A14D1B362}" presName="Name37" presStyleLbl="parChTrans1D2" presStyleIdx="0" presStyleCnt="2"/>
      <dgm:spPr/>
      <dgm:t>
        <a:bodyPr/>
        <a:lstStyle/>
        <a:p>
          <a:endParaRPr lang="cs-CZ"/>
        </a:p>
      </dgm:t>
    </dgm:pt>
    <dgm:pt modelId="{64373B21-47FE-4008-B93B-92B95F0C7695}" type="pres">
      <dgm:prSet presAssocID="{43474782-90A8-48CE-950C-CCB8CC2F1814}" presName="hierRoot2" presStyleCnt="0">
        <dgm:presLayoutVars>
          <dgm:hierBranch val="init"/>
        </dgm:presLayoutVars>
      </dgm:prSet>
      <dgm:spPr/>
    </dgm:pt>
    <dgm:pt modelId="{FB905E8F-C18B-4143-A02B-587FC78673B6}" type="pres">
      <dgm:prSet presAssocID="{43474782-90A8-48CE-950C-CCB8CC2F1814}" presName="rootComposite" presStyleCnt="0"/>
      <dgm:spPr/>
    </dgm:pt>
    <dgm:pt modelId="{53A0B835-92EB-4D3A-BBAF-1C962D11B4CF}" type="pres">
      <dgm:prSet presAssocID="{43474782-90A8-48CE-950C-CCB8CC2F1814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73C1D8F6-79CD-419A-B096-F62943615098}" type="pres">
      <dgm:prSet presAssocID="{43474782-90A8-48CE-950C-CCB8CC2F1814}" presName="rootConnector" presStyleLbl="node2" presStyleIdx="0" presStyleCnt="2"/>
      <dgm:spPr/>
      <dgm:t>
        <a:bodyPr/>
        <a:lstStyle/>
        <a:p>
          <a:endParaRPr lang="cs-CZ"/>
        </a:p>
      </dgm:t>
    </dgm:pt>
    <dgm:pt modelId="{A4056F02-86A4-4BAC-8F55-3C92456A9462}" type="pres">
      <dgm:prSet presAssocID="{43474782-90A8-48CE-950C-CCB8CC2F1814}" presName="hierChild4" presStyleCnt="0"/>
      <dgm:spPr/>
    </dgm:pt>
    <dgm:pt modelId="{A9E8A90A-0FFB-47A9-84A8-4677B171E304}" type="pres">
      <dgm:prSet presAssocID="{43474782-90A8-48CE-950C-CCB8CC2F1814}" presName="hierChild5" presStyleCnt="0"/>
      <dgm:spPr/>
    </dgm:pt>
    <dgm:pt modelId="{B5197A3A-91D8-4D22-9676-CFF0FBAEF684}" type="pres">
      <dgm:prSet presAssocID="{58C2D372-C8C6-4DEB-B3CE-EDDDEF064B5A}" presName="Name37" presStyleLbl="parChTrans1D2" presStyleIdx="1" presStyleCnt="2"/>
      <dgm:spPr/>
      <dgm:t>
        <a:bodyPr/>
        <a:lstStyle/>
        <a:p>
          <a:endParaRPr lang="cs-CZ"/>
        </a:p>
      </dgm:t>
    </dgm:pt>
    <dgm:pt modelId="{8014098E-CA5C-42E7-ADB0-2967BDD81166}" type="pres">
      <dgm:prSet presAssocID="{F4F1973C-CB65-4D09-8892-4515AF154667}" presName="hierRoot2" presStyleCnt="0">
        <dgm:presLayoutVars>
          <dgm:hierBranch val="init"/>
        </dgm:presLayoutVars>
      </dgm:prSet>
      <dgm:spPr/>
    </dgm:pt>
    <dgm:pt modelId="{F29AB6EA-2551-49CF-8828-55C2FDE3CAFB}" type="pres">
      <dgm:prSet presAssocID="{F4F1973C-CB65-4D09-8892-4515AF154667}" presName="rootComposite" presStyleCnt="0"/>
      <dgm:spPr/>
    </dgm:pt>
    <dgm:pt modelId="{063E9EB4-0840-46AA-AF72-CA5A7723EB05}" type="pres">
      <dgm:prSet presAssocID="{F4F1973C-CB65-4D09-8892-4515AF154667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6E74FB57-8371-43D1-97EF-477CA5FF6D96}" type="pres">
      <dgm:prSet presAssocID="{F4F1973C-CB65-4D09-8892-4515AF154667}" presName="rootConnector" presStyleLbl="node2" presStyleIdx="1" presStyleCnt="2"/>
      <dgm:spPr/>
      <dgm:t>
        <a:bodyPr/>
        <a:lstStyle/>
        <a:p>
          <a:endParaRPr lang="cs-CZ"/>
        </a:p>
      </dgm:t>
    </dgm:pt>
    <dgm:pt modelId="{BFECF8A4-239D-43B3-9F14-A51E776920DD}" type="pres">
      <dgm:prSet presAssocID="{F4F1973C-CB65-4D09-8892-4515AF154667}" presName="hierChild4" presStyleCnt="0"/>
      <dgm:spPr/>
    </dgm:pt>
    <dgm:pt modelId="{AC8469C5-E6BA-4845-9EAA-DBA7367861A2}" type="pres">
      <dgm:prSet presAssocID="{F4F1973C-CB65-4D09-8892-4515AF154667}" presName="hierChild5" presStyleCnt="0"/>
      <dgm:spPr/>
    </dgm:pt>
    <dgm:pt modelId="{463F0405-84D3-4F3D-8205-81472764E3E9}" type="pres">
      <dgm:prSet presAssocID="{BA60503B-0E5F-41E0-85B7-122E78E0625C}" presName="hierChild3" presStyleCnt="0"/>
      <dgm:spPr/>
    </dgm:pt>
  </dgm:ptLst>
  <dgm:cxnLst>
    <dgm:cxn modelId="{EAE5A858-8C96-41F9-AEB9-46F32636AEE3}" srcId="{BA60503B-0E5F-41E0-85B7-122E78E0625C}" destId="{43474782-90A8-48CE-950C-CCB8CC2F1814}" srcOrd="0" destOrd="0" parTransId="{5B08E8A5-CAB0-4BF5-82B6-033A14D1B362}" sibTransId="{91361210-4B57-4227-931D-5353E41B1A49}"/>
    <dgm:cxn modelId="{2A5266D6-DBF9-40A6-A36A-D38A00C43277}" type="presOf" srcId="{BA60503B-0E5F-41E0-85B7-122E78E0625C}" destId="{EF73FD43-B323-4A54-9ED1-B1842030FCA0}" srcOrd="1" destOrd="0" presId="urn:microsoft.com/office/officeart/2005/8/layout/orgChart1"/>
    <dgm:cxn modelId="{4C5AE0E2-BDDB-4B2D-BE07-8E5375D3362E}" srcId="{BA169E63-1D57-4BCE-A42D-9A14BA579DCE}" destId="{BA60503B-0E5F-41E0-85B7-122E78E0625C}" srcOrd="0" destOrd="0" parTransId="{6A4B1601-A9B2-470F-93BE-A3891C850970}" sibTransId="{7CB25759-E0D6-4E7C-893E-CAE7BB7C4E78}"/>
    <dgm:cxn modelId="{EB3B5692-D6AA-4383-9447-E20EC51CFA56}" type="presOf" srcId="{43474782-90A8-48CE-950C-CCB8CC2F1814}" destId="{73C1D8F6-79CD-419A-B096-F62943615098}" srcOrd="1" destOrd="0" presId="urn:microsoft.com/office/officeart/2005/8/layout/orgChart1"/>
    <dgm:cxn modelId="{9C1BA945-5E37-4BA5-BFB2-0EDF6F9A32BB}" type="presOf" srcId="{43474782-90A8-48CE-950C-CCB8CC2F1814}" destId="{53A0B835-92EB-4D3A-BBAF-1C962D11B4CF}" srcOrd="0" destOrd="0" presId="urn:microsoft.com/office/officeart/2005/8/layout/orgChart1"/>
    <dgm:cxn modelId="{E4FF5073-4DC6-4519-A593-34FD654C53B7}" type="presOf" srcId="{F4F1973C-CB65-4D09-8892-4515AF154667}" destId="{6E74FB57-8371-43D1-97EF-477CA5FF6D96}" srcOrd="1" destOrd="0" presId="urn:microsoft.com/office/officeart/2005/8/layout/orgChart1"/>
    <dgm:cxn modelId="{B7815B1A-5189-4911-A946-5C5D3A4195F2}" type="presOf" srcId="{5B08E8A5-CAB0-4BF5-82B6-033A14D1B362}" destId="{53A11D3E-7759-48B2-9AB6-203D5BA7C83D}" srcOrd="0" destOrd="0" presId="urn:microsoft.com/office/officeart/2005/8/layout/orgChart1"/>
    <dgm:cxn modelId="{8B2139CF-6C28-46AA-85AF-4BA64E07FA4D}" type="presOf" srcId="{58C2D372-C8C6-4DEB-B3CE-EDDDEF064B5A}" destId="{B5197A3A-91D8-4D22-9676-CFF0FBAEF684}" srcOrd="0" destOrd="0" presId="urn:microsoft.com/office/officeart/2005/8/layout/orgChart1"/>
    <dgm:cxn modelId="{55506139-A259-4E32-A0A4-AD5A6134499D}" srcId="{BA60503B-0E5F-41E0-85B7-122E78E0625C}" destId="{F4F1973C-CB65-4D09-8892-4515AF154667}" srcOrd="1" destOrd="0" parTransId="{58C2D372-C8C6-4DEB-B3CE-EDDDEF064B5A}" sibTransId="{956E30E7-393E-4758-A7C7-44DCD6D09585}"/>
    <dgm:cxn modelId="{E8B16882-F3A2-44AD-99AA-B8EC08F8E09D}" type="presOf" srcId="{F4F1973C-CB65-4D09-8892-4515AF154667}" destId="{063E9EB4-0840-46AA-AF72-CA5A7723EB05}" srcOrd="0" destOrd="0" presId="urn:microsoft.com/office/officeart/2005/8/layout/orgChart1"/>
    <dgm:cxn modelId="{ADFC8B4C-5A7B-40C5-AE70-327F87E1579C}" type="presOf" srcId="{BA60503B-0E5F-41E0-85B7-122E78E0625C}" destId="{2684B60C-5D8A-4E43-B5B4-05F5643F8DF0}" srcOrd="0" destOrd="0" presId="urn:microsoft.com/office/officeart/2005/8/layout/orgChart1"/>
    <dgm:cxn modelId="{AB8EF120-744A-4ECB-9B8F-068F5654A0D6}" type="presOf" srcId="{BA169E63-1D57-4BCE-A42D-9A14BA579DCE}" destId="{6205274E-DD84-45B0-9B4F-7A02C67EF4D4}" srcOrd="0" destOrd="0" presId="urn:microsoft.com/office/officeart/2005/8/layout/orgChart1"/>
    <dgm:cxn modelId="{874F23F4-F3C9-425C-AB40-8C133B9F3D63}" type="presParOf" srcId="{6205274E-DD84-45B0-9B4F-7A02C67EF4D4}" destId="{ADF5256F-91FA-44E2-B6C8-8BC92A4945CE}" srcOrd="0" destOrd="0" presId="urn:microsoft.com/office/officeart/2005/8/layout/orgChart1"/>
    <dgm:cxn modelId="{CD33634F-CBF1-4B27-9434-93B1C98B4ACB}" type="presParOf" srcId="{ADF5256F-91FA-44E2-B6C8-8BC92A4945CE}" destId="{B6BD3345-76F4-478E-A5B7-4322289F0659}" srcOrd="0" destOrd="0" presId="urn:microsoft.com/office/officeart/2005/8/layout/orgChart1"/>
    <dgm:cxn modelId="{CB0B648B-0462-460F-A52B-D90C7BF1FA33}" type="presParOf" srcId="{B6BD3345-76F4-478E-A5B7-4322289F0659}" destId="{2684B60C-5D8A-4E43-B5B4-05F5643F8DF0}" srcOrd="0" destOrd="0" presId="urn:microsoft.com/office/officeart/2005/8/layout/orgChart1"/>
    <dgm:cxn modelId="{E6382220-453A-4557-A6C3-B54EAC89EFAF}" type="presParOf" srcId="{B6BD3345-76F4-478E-A5B7-4322289F0659}" destId="{EF73FD43-B323-4A54-9ED1-B1842030FCA0}" srcOrd="1" destOrd="0" presId="urn:microsoft.com/office/officeart/2005/8/layout/orgChart1"/>
    <dgm:cxn modelId="{D306CB38-65BE-4B58-923B-DDAC925A2DAC}" type="presParOf" srcId="{ADF5256F-91FA-44E2-B6C8-8BC92A4945CE}" destId="{5B2EE03F-0EF4-4FDD-AFBE-474426D57443}" srcOrd="1" destOrd="0" presId="urn:microsoft.com/office/officeart/2005/8/layout/orgChart1"/>
    <dgm:cxn modelId="{C126CD62-E82B-465F-A27C-EB6A12EC7C3B}" type="presParOf" srcId="{5B2EE03F-0EF4-4FDD-AFBE-474426D57443}" destId="{53A11D3E-7759-48B2-9AB6-203D5BA7C83D}" srcOrd="0" destOrd="0" presId="urn:microsoft.com/office/officeart/2005/8/layout/orgChart1"/>
    <dgm:cxn modelId="{4F2E5E07-5DDB-4DAA-ABEC-06CBB92E68FD}" type="presParOf" srcId="{5B2EE03F-0EF4-4FDD-AFBE-474426D57443}" destId="{64373B21-47FE-4008-B93B-92B95F0C7695}" srcOrd="1" destOrd="0" presId="urn:microsoft.com/office/officeart/2005/8/layout/orgChart1"/>
    <dgm:cxn modelId="{60CE0945-8B66-4E0D-8C00-96668F733A52}" type="presParOf" srcId="{64373B21-47FE-4008-B93B-92B95F0C7695}" destId="{FB905E8F-C18B-4143-A02B-587FC78673B6}" srcOrd="0" destOrd="0" presId="urn:microsoft.com/office/officeart/2005/8/layout/orgChart1"/>
    <dgm:cxn modelId="{AFE4C16E-5096-4E6F-AB0B-D9B9159A6E49}" type="presParOf" srcId="{FB905E8F-C18B-4143-A02B-587FC78673B6}" destId="{53A0B835-92EB-4D3A-BBAF-1C962D11B4CF}" srcOrd="0" destOrd="0" presId="urn:microsoft.com/office/officeart/2005/8/layout/orgChart1"/>
    <dgm:cxn modelId="{3190CC5B-E3E8-463B-8184-97DC65D8D20F}" type="presParOf" srcId="{FB905E8F-C18B-4143-A02B-587FC78673B6}" destId="{73C1D8F6-79CD-419A-B096-F62943615098}" srcOrd="1" destOrd="0" presId="urn:microsoft.com/office/officeart/2005/8/layout/orgChart1"/>
    <dgm:cxn modelId="{BB19314E-29B1-46F5-A4BA-ECE3788D7BD5}" type="presParOf" srcId="{64373B21-47FE-4008-B93B-92B95F0C7695}" destId="{A4056F02-86A4-4BAC-8F55-3C92456A9462}" srcOrd="1" destOrd="0" presId="urn:microsoft.com/office/officeart/2005/8/layout/orgChart1"/>
    <dgm:cxn modelId="{7ACD57EE-117F-49F8-8E3A-18424C5E99FB}" type="presParOf" srcId="{64373B21-47FE-4008-B93B-92B95F0C7695}" destId="{A9E8A90A-0FFB-47A9-84A8-4677B171E304}" srcOrd="2" destOrd="0" presId="urn:microsoft.com/office/officeart/2005/8/layout/orgChart1"/>
    <dgm:cxn modelId="{3DC087AD-3483-420C-AF37-21F75B4AC1E7}" type="presParOf" srcId="{5B2EE03F-0EF4-4FDD-AFBE-474426D57443}" destId="{B5197A3A-91D8-4D22-9676-CFF0FBAEF684}" srcOrd="2" destOrd="0" presId="urn:microsoft.com/office/officeart/2005/8/layout/orgChart1"/>
    <dgm:cxn modelId="{8E9F33B9-F3A4-413B-A7A4-6072519590FE}" type="presParOf" srcId="{5B2EE03F-0EF4-4FDD-AFBE-474426D57443}" destId="{8014098E-CA5C-42E7-ADB0-2967BDD81166}" srcOrd="3" destOrd="0" presId="urn:microsoft.com/office/officeart/2005/8/layout/orgChart1"/>
    <dgm:cxn modelId="{A363E300-E527-435D-B94D-1DDA80DF1159}" type="presParOf" srcId="{8014098E-CA5C-42E7-ADB0-2967BDD81166}" destId="{F29AB6EA-2551-49CF-8828-55C2FDE3CAFB}" srcOrd="0" destOrd="0" presId="urn:microsoft.com/office/officeart/2005/8/layout/orgChart1"/>
    <dgm:cxn modelId="{56EDF5AC-A249-4FAC-8287-3223AF0E8D02}" type="presParOf" srcId="{F29AB6EA-2551-49CF-8828-55C2FDE3CAFB}" destId="{063E9EB4-0840-46AA-AF72-CA5A7723EB05}" srcOrd="0" destOrd="0" presId="urn:microsoft.com/office/officeart/2005/8/layout/orgChart1"/>
    <dgm:cxn modelId="{DF27A8B9-C9C1-452E-A904-B9A370493B3E}" type="presParOf" srcId="{F29AB6EA-2551-49CF-8828-55C2FDE3CAFB}" destId="{6E74FB57-8371-43D1-97EF-477CA5FF6D96}" srcOrd="1" destOrd="0" presId="urn:microsoft.com/office/officeart/2005/8/layout/orgChart1"/>
    <dgm:cxn modelId="{E7622764-13C1-4A19-84AB-85FA764922EE}" type="presParOf" srcId="{8014098E-CA5C-42E7-ADB0-2967BDD81166}" destId="{BFECF8A4-239D-43B3-9F14-A51E776920DD}" srcOrd="1" destOrd="0" presId="urn:microsoft.com/office/officeart/2005/8/layout/orgChart1"/>
    <dgm:cxn modelId="{551A79EF-EBE2-45AB-A69F-6B277DC7BF44}" type="presParOf" srcId="{8014098E-CA5C-42E7-ADB0-2967BDD81166}" destId="{AC8469C5-E6BA-4845-9EAA-DBA7367861A2}" srcOrd="2" destOrd="0" presId="urn:microsoft.com/office/officeart/2005/8/layout/orgChart1"/>
    <dgm:cxn modelId="{C10317DB-200E-4AE6-8FAC-636FB3A6E74D}" type="presParOf" srcId="{ADF5256F-91FA-44E2-B6C8-8BC92A4945CE}" destId="{463F0405-84D3-4F3D-8205-81472764E3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C1619D-6AFB-4B2D-9266-57C630057177}">
      <dsp:nvSpPr>
        <dsp:cNvPr id="0" name=""/>
        <dsp:cNvSpPr/>
      </dsp:nvSpPr>
      <dsp:spPr>
        <a:xfrm>
          <a:off x="2654596" y="1214437"/>
          <a:ext cx="1914911" cy="3259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602"/>
              </a:lnTo>
              <a:lnTo>
                <a:pt x="1914911" y="161602"/>
              </a:lnTo>
              <a:lnTo>
                <a:pt x="1914911" y="32590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3C19C1-F1AA-49B2-A576-3259D5FC66BC}">
      <dsp:nvSpPr>
        <dsp:cNvPr id="0" name=""/>
        <dsp:cNvSpPr/>
      </dsp:nvSpPr>
      <dsp:spPr>
        <a:xfrm>
          <a:off x="2608876" y="1214437"/>
          <a:ext cx="91440" cy="32590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61602"/>
              </a:lnTo>
              <a:lnTo>
                <a:pt x="67251" y="161602"/>
              </a:lnTo>
              <a:lnTo>
                <a:pt x="67251" y="32590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B65122-A395-4269-90A3-8C7C1CC44254}">
      <dsp:nvSpPr>
        <dsp:cNvPr id="0" name=""/>
        <dsp:cNvSpPr/>
      </dsp:nvSpPr>
      <dsp:spPr>
        <a:xfrm>
          <a:off x="782747" y="1214437"/>
          <a:ext cx="1871848" cy="325903"/>
        </a:xfrm>
        <a:custGeom>
          <a:avLst/>
          <a:gdLst/>
          <a:ahLst/>
          <a:cxnLst/>
          <a:rect l="0" t="0" r="0" b="0"/>
          <a:pathLst>
            <a:path>
              <a:moveTo>
                <a:pt x="1871848" y="0"/>
              </a:moveTo>
              <a:lnTo>
                <a:pt x="1871848" y="161602"/>
              </a:lnTo>
              <a:lnTo>
                <a:pt x="0" y="161602"/>
              </a:lnTo>
              <a:lnTo>
                <a:pt x="0" y="325903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C2DA25-D01F-4090-8B28-634488414ADC}">
      <dsp:nvSpPr>
        <dsp:cNvPr id="0" name=""/>
        <dsp:cNvSpPr/>
      </dsp:nvSpPr>
      <dsp:spPr>
        <a:xfrm>
          <a:off x="1872208" y="432049"/>
          <a:ext cx="1564776" cy="7823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zástupce</a:t>
          </a:r>
          <a:endParaRPr lang="cs-CZ" sz="3300" kern="1200" dirty="0"/>
        </a:p>
      </dsp:txBody>
      <dsp:txXfrm>
        <a:off x="1872208" y="432049"/>
        <a:ext cx="1564776" cy="782388"/>
      </dsp:txXfrm>
    </dsp:sp>
    <dsp:sp modelId="{DB9A6D3F-9633-466E-B584-BB7B3E79AC38}">
      <dsp:nvSpPr>
        <dsp:cNvPr id="0" name=""/>
        <dsp:cNvSpPr/>
      </dsp:nvSpPr>
      <dsp:spPr>
        <a:xfrm>
          <a:off x="359" y="1540341"/>
          <a:ext cx="1564776" cy="7823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občan</a:t>
          </a:r>
          <a:endParaRPr lang="cs-CZ" sz="3300" kern="1200" dirty="0"/>
        </a:p>
      </dsp:txBody>
      <dsp:txXfrm>
        <a:off x="359" y="1540341"/>
        <a:ext cx="1564776" cy="782388"/>
      </dsp:txXfrm>
    </dsp:sp>
    <dsp:sp modelId="{B72FA0A7-DCBA-4A0C-AFBB-A63541EAD6E2}">
      <dsp:nvSpPr>
        <dsp:cNvPr id="0" name=""/>
        <dsp:cNvSpPr/>
      </dsp:nvSpPr>
      <dsp:spPr>
        <a:xfrm>
          <a:off x="1893739" y="1540341"/>
          <a:ext cx="1564776" cy="7823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občan</a:t>
          </a:r>
          <a:endParaRPr lang="cs-CZ" sz="3300" kern="1200" dirty="0"/>
        </a:p>
      </dsp:txBody>
      <dsp:txXfrm>
        <a:off x="1893739" y="1540341"/>
        <a:ext cx="1564776" cy="782388"/>
      </dsp:txXfrm>
    </dsp:sp>
    <dsp:sp modelId="{E0A276E9-5F07-4269-A682-A540712ADA75}">
      <dsp:nvSpPr>
        <dsp:cNvPr id="0" name=""/>
        <dsp:cNvSpPr/>
      </dsp:nvSpPr>
      <dsp:spPr>
        <a:xfrm>
          <a:off x="3787119" y="1540341"/>
          <a:ext cx="1564776" cy="78238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občan</a:t>
          </a:r>
          <a:endParaRPr lang="cs-CZ" sz="3300" kern="1200" dirty="0"/>
        </a:p>
      </dsp:txBody>
      <dsp:txXfrm>
        <a:off x="3787119" y="1540341"/>
        <a:ext cx="1564776" cy="7823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0DD0C0-4977-4817-BC77-56E76BCF3B3F}">
      <dsp:nvSpPr>
        <dsp:cNvPr id="0" name=""/>
        <dsp:cNvSpPr/>
      </dsp:nvSpPr>
      <dsp:spPr>
        <a:xfrm>
          <a:off x="5689396" y="2724530"/>
          <a:ext cx="91440" cy="5070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07074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88F77C-0CC0-4FB4-9D93-1D1FB04D40EC}">
      <dsp:nvSpPr>
        <dsp:cNvPr id="0" name=""/>
        <dsp:cNvSpPr/>
      </dsp:nvSpPr>
      <dsp:spPr>
        <a:xfrm>
          <a:off x="4136888" y="1110319"/>
          <a:ext cx="1598228" cy="507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556"/>
              </a:lnTo>
              <a:lnTo>
                <a:pt x="1598228" y="345556"/>
              </a:lnTo>
              <a:lnTo>
                <a:pt x="1598228" y="5070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F5C53D-A1F6-4BD3-AF83-507BFCB1391F}">
      <dsp:nvSpPr>
        <dsp:cNvPr id="0" name=""/>
        <dsp:cNvSpPr/>
      </dsp:nvSpPr>
      <dsp:spPr>
        <a:xfrm>
          <a:off x="2538660" y="2724530"/>
          <a:ext cx="1065485" cy="507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556"/>
              </a:lnTo>
              <a:lnTo>
                <a:pt x="1065485" y="345556"/>
              </a:lnTo>
              <a:lnTo>
                <a:pt x="1065485" y="507074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4E25CB-5D63-41A9-8EDC-D6BDA404A7C3}">
      <dsp:nvSpPr>
        <dsp:cNvPr id="0" name=""/>
        <dsp:cNvSpPr/>
      </dsp:nvSpPr>
      <dsp:spPr>
        <a:xfrm>
          <a:off x="1473174" y="2724530"/>
          <a:ext cx="1065485" cy="507074"/>
        </a:xfrm>
        <a:custGeom>
          <a:avLst/>
          <a:gdLst/>
          <a:ahLst/>
          <a:cxnLst/>
          <a:rect l="0" t="0" r="0" b="0"/>
          <a:pathLst>
            <a:path>
              <a:moveTo>
                <a:pt x="1065485" y="0"/>
              </a:moveTo>
              <a:lnTo>
                <a:pt x="1065485" y="345556"/>
              </a:lnTo>
              <a:lnTo>
                <a:pt x="0" y="345556"/>
              </a:lnTo>
              <a:lnTo>
                <a:pt x="0" y="507074"/>
              </a:lnTo>
            </a:path>
          </a:pathLst>
        </a:custGeom>
        <a:noFill/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750558-9B37-4633-899A-7E770A55CEB4}">
      <dsp:nvSpPr>
        <dsp:cNvPr id="0" name=""/>
        <dsp:cNvSpPr/>
      </dsp:nvSpPr>
      <dsp:spPr>
        <a:xfrm>
          <a:off x="2538660" y="1110319"/>
          <a:ext cx="1598228" cy="507074"/>
        </a:xfrm>
        <a:custGeom>
          <a:avLst/>
          <a:gdLst/>
          <a:ahLst/>
          <a:cxnLst/>
          <a:rect l="0" t="0" r="0" b="0"/>
          <a:pathLst>
            <a:path>
              <a:moveTo>
                <a:pt x="1598228" y="0"/>
              </a:moveTo>
              <a:lnTo>
                <a:pt x="1598228" y="345556"/>
              </a:lnTo>
              <a:lnTo>
                <a:pt x="0" y="345556"/>
              </a:lnTo>
              <a:lnTo>
                <a:pt x="0" y="50707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D35644-95F8-47D1-A45A-86F39C1FCA20}">
      <dsp:nvSpPr>
        <dsp:cNvPr id="0" name=""/>
        <dsp:cNvSpPr/>
      </dsp:nvSpPr>
      <dsp:spPr>
        <a:xfrm>
          <a:off x="3265127" y="3183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597ADC9-B45C-484E-B934-91490D744930}">
      <dsp:nvSpPr>
        <dsp:cNvPr id="0" name=""/>
        <dsp:cNvSpPr/>
      </dsp:nvSpPr>
      <dsp:spPr>
        <a:xfrm>
          <a:off x="3458852" y="187222"/>
          <a:ext cx="1743521" cy="1107136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volby</a:t>
          </a:r>
          <a:endParaRPr lang="cs-CZ" sz="2100" kern="1200" dirty="0"/>
        </a:p>
      </dsp:txBody>
      <dsp:txXfrm>
        <a:off x="3491279" y="219649"/>
        <a:ext cx="1678667" cy="1042282"/>
      </dsp:txXfrm>
    </dsp:sp>
    <dsp:sp modelId="{C727B16F-D2C4-484C-B2F5-61725EA4F43F}">
      <dsp:nvSpPr>
        <dsp:cNvPr id="0" name=""/>
        <dsp:cNvSpPr/>
      </dsp:nvSpPr>
      <dsp:spPr>
        <a:xfrm>
          <a:off x="1666899" y="1617394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F36B33C-17BD-4914-9DD7-88B4F25A7547}">
      <dsp:nvSpPr>
        <dsp:cNvPr id="0" name=""/>
        <dsp:cNvSpPr/>
      </dsp:nvSpPr>
      <dsp:spPr>
        <a:xfrm>
          <a:off x="1860623" y="1801432"/>
          <a:ext cx="1743521" cy="1107136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parlamentní</a:t>
          </a:r>
          <a:endParaRPr lang="cs-CZ" sz="2100" kern="1200" dirty="0"/>
        </a:p>
      </dsp:txBody>
      <dsp:txXfrm>
        <a:off x="1893050" y="1833859"/>
        <a:ext cx="1678667" cy="1042282"/>
      </dsp:txXfrm>
    </dsp:sp>
    <dsp:sp modelId="{D5EDC504-12B1-4E02-9A7B-763450F75F1D}">
      <dsp:nvSpPr>
        <dsp:cNvPr id="0" name=""/>
        <dsp:cNvSpPr/>
      </dsp:nvSpPr>
      <dsp:spPr>
        <a:xfrm>
          <a:off x="601413" y="3231604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4751E83-F7BF-4167-A4B7-709A60C3C0D3}">
      <dsp:nvSpPr>
        <dsp:cNvPr id="0" name=""/>
        <dsp:cNvSpPr/>
      </dsp:nvSpPr>
      <dsp:spPr>
        <a:xfrm>
          <a:off x="795138" y="3415643"/>
          <a:ext cx="1743521" cy="1107136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Poslanecká sněmovna</a:t>
          </a:r>
          <a:endParaRPr lang="cs-CZ" sz="2100" kern="1200" dirty="0"/>
        </a:p>
      </dsp:txBody>
      <dsp:txXfrm>
        <a:off x="827565" y="3448070"/>
        <a:ext cx="1678667" cy="1042282"/>
      </dsp:txXfrm>
    </dsp:sp>
    <dsp:sp modelId="{11D8638A-E316-488F-AB7C-3EF7D06BF296}">
      <dsp:nvSpPr>
        <dsp:cNvPr id="0" name=""/>
        <dsp:cNvSpPr/>
      </dsp:nvSpPr>
      <dsp:spPr>
        <a:xfrm>
          <a:off x="2732384" y="3231604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7EB745F-20D9-483D-B5D7-4B3E5D2BE7B5}">
      <dsp:nvSpPr>
        <dsp:cNvPr id="0" name=""/>
        <dsp:cNvSpPr/>
      </dsp:nvSpPr>
      <dsp:spPr>
        <a:xfrm>
          <a:off x="2926109" y="3415643"/>
          <a:ext cx="1743521" cy="1107136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senát</a:t>
          </a:r>
          <a:endParaRPr lang="cs-CZ" sz="2100" kern="1200" dirty="0"/>
        </a:p>
      </dsp:txBody>
      <dsp:txXfrm>
        <a:off x="2958536" y="3448070"/>
        <a:ext cx="1678667" cy="1042282"/>
      </dsp:txXfrm>
    </dsp:sp>
    <dsp:sp modelId="{102CB33A-D9C1-43A4-9622-067A91C7480C}">
      <dsp:nvSpPr>
        <dsp:cNvPr id="0" name=""/>
        <dsp:cNvSpPr/>
      </dsp:nvSpPr>
      <dsp:spPr>
        <a:xfrm>
          <a:off x="4863355" y="1617394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9266569-FC57-46B2-AE24-5495824DFCC6}">
      <dsp:nvSpPr>
        <dsp:cNvPr id="0" name=""/>
        <dsp:cNvSpPr/>
      </dsp:nvSpPr>
      <dsp:spPr>
        <a:xfrm>
          <a:off x="5057080" y="1801432"/>
          <a:ext cx="1743521" cy="1107136"/>
        </a:xfrm>
        <a:prstGeom prst="roundRect">
          <a:avLst>
            <a:gd name="adj" fmla="val 10000"/>
          </a:avLst>
        </a:prstGeom>
        <a:solidFill>
          <a:srgbClr val="00B050"/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obecní (komunální)</a:t>
          </a:r>
          <a:endParaRPr lang="cs-CZ" sz="2100" kern="1200" dirty="0"/>
        </a:p>
      </dsp:txBody>
      <dsp:txXfrm>
        <a:off x="5089507" y="1833859"/>
        <a:ext cx="1678667" cy="1042282"/>
      </dsp:txXfrm>
    </dsp:sp>
    <dsp:sp modelId="{2734673C-91C9-4E4C-9087-3AA6E4AE7F91}">
      <dsp:nvSpPr>
        <dsp:cNvPr id="0" name=""/>
        <dsp:cNvSpPr/>
      </dsp:nvSpPr>
      <dsp:spPr>
        <a:xfrm>
          <a:off x="4863355" y="3231604"/>
          <a:ext cx="1743521" cy="110713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2E3C473-BBCF-47DF-86A6-C642A8172910}">
      <dsp:nvSpPr>
        <dsp:cNvPr id="0" name=""/>
        <dsp:cNvSpPr/>
      </dsp:nvSpPr>
      <dsp:spPr>
        <a:xfrm>
          <a:off x="5057080" y="3415643"/>
          <a:ext cx="1743521" cy="1107136"/>
        </a:xfrm>
        <a:prstGeom prst="roundRect">
          <a:avLst>
            <a:gd name="adj" fmla="val 10000"/>
          </a:avLst>
        </a:prstGeom>
        <a:solidFill>
          <a:srgbClr val="00B050"/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Obecní, městská zastupitelstva</a:t>
          </a:r>
          <a:endParaRPr lang="cs-CZ" sz="2100" kern="1200" dirty="0"/>
        </a:p>
      </dsp:txBody>
      <dsp:txXfrm>
        <a:off x="5089507" y="3448070"/>
        <a:ext cx="1678667" cy="104228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97A3A-91D8-4D22-9676-CFF0FBAEF684}">
      <dsp:nvSpPr>
        <dsp:cNvPr id="0" name=""/>
        <dsp:cNvSpPr/>
      </dsp:nvSpPr>
      <dsp:spPr>
        <a:xfrm>
          <a:off x="2496108" y="1390995"/>
          <a:ext cx="1365988" cy="4741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7072"/>
              </a:lnTo>
              <a:lnTo>
                <a:pt x="1365988" y="237072"/>
              </a:lnTo>
              <a:lnTo>
                <a:pt x="1365988" y="47414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A11D3E-7759-48B2-9AB6-203D5BA7C83D}">
      <dsp:nvSpPr>
        <dsp:cNvPr id="0" name=""/>
        <dsp:cNvSpPr/>
      </dsp:nvSpPr>
      <dsp:spPr>
        <a:xfrm>
          <a:off x="1130119" y="1390995"/>
          <a:ext cx="1365988" cy="474144"/>
        </a:xfrm>
        <a:custGeom>
          <a:avLst/>
          <a:gdLst/>
          <a:ahLst/>
          <a:cxnLst/>
          <a:rect l="0" t="0" r="0" b="0"/>
          <a:pathLst>
            <a:path>
              <a:moveTo>
                <a:pt x="1365988" y="0"/>
              </a:moveTo>
              <a:lnTo>
                <a:pt x="1365988" y="237072"/>
              </a:lnTo>
              <a:lnTo>
                <a:pt x="0" y="237072"/>
              </a:lnTo>
              <a:lnTo>
                <a:pt x="0" y="474144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84B60C-5D8A-4E43-B5B4-05F5643F8DF0}">
      <dsp:nvSpPr>
        <dsp:cNvPr id="0" name=""/>
        <dsp:cNvSpPr/>
      </dsp:nvSpPr>
      <dsp:spPr>
        <a:xfrm>
          <a:off x="1367191" y="262079"/>
          <a:ext cx="2257832" cy="112891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parlament</a:t>
          </a:r>
          <a:endParaRPr lang="cs-CZ" sz="3800" kern="1200" dirty="0"/>
        </a:p>
      </dsp:txBody>
      <dsp:txXfrm>
        <a:off x="1367191" y="262079"/>
        <a:ext cx="2257832" cy="1128916"/>
      </dsp:txXfrm>
    </dsp:sp>
    <dsp:sp modelId="{53A0B835-92EB-4D3A-BBAF-1C962D11B4CF}">
      <dsp:nvSpPr>
        <dsp:cNvPr id="0" name=""/>
        <dsp:cNvSpPr/>
      </dsp:nvSpPr>
      <dsp:spPr>
        <a:xfrm>
          <a:off x="1203" y="1865140"/>
          <a:ext cx="2257832" cy="112891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poslanecká sněmovna</a:t>
          </a:r>
          <a:endParaRPr lang="cs-CZ" sz="3800" kern="1200" dirty="0"/>
        </a:p>
      </dsp:txBody>
      <dsp:txXfrm>
        <a:off x="1203" y="1865140"/>
        <a:ext cx="2257832" cy="1128916"/>
      </dsp:txXfrm>
    </dsp:sp>
    <dsp:sp modelId="{063E9EB4-0840-46AA-AF72-CA5A7723EB05}">
      <dsp:nvSpPr>
        <dsp:cNvPr id="0" name=""/>
        <dsp:cNvSpPr/>
      </dsp:nvSpPr>
      <dsp:spPr>
        <a:xfrm>
          <a:off x="2733180" y="1865140"/>
          <a:ext cx="2257832" cy="1128916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800" kern="1200" dirty="0" smtClean="0"/>
            <a:t>senát</a:t>
          </a:r>
          <a:endParaRPr lang="cs-CZ" sz="3800" kern="1200" dirty="0"/>
        </a:p>
      </dsp:txBody>
      <dsp:txXfrm>
        <a:off x="2733180" y="1865140"/>
        <a:ext cx="2257832" cy="1128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036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246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398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3798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459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6598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505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7430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3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81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201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5513C-6506-4ADE-8CFC-74C1F7740373}" type="datetimeFigureOut">
              <a:rPr lang="cs-CZ" smtClean="0"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7659B-203B-48E3-905D-6D1C8299E8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091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484313"/>
            <a:ext cx="8229600" cy="45688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2000" dirty="0"/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 školy: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Autor: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Mgr. Jana Volková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Název:</a:t>
            </a:r>
            <a:r>
              <a:rPr lang="cs-CZ" sz="2000">
                <a:solidFill>
                  <a:schemeClr val="tx2"/>
                </a:solidFill>
              </a:rPr>
              <a:t>	</a:t>
            </a:r>
            <a:r>
              <a:rPr lang="cs-CZ" sz="1600" smtClean="0">
                <a:solidFill>
                  <a:schemeClr val="tx2"/>
                </a:solidFill>
              </a:rPr>
              <a:t>VY_32_INOVACE_01_OV9</a:t>
            </a: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Číslo projektu:</a:t>
            </a:r>
            <a:r>
              <a:rPr lang="cs-CZ" sz="2000" dirty="0">
                <a:solidFill>
                  <a:schemeClr val="tx2"/>
                </a:solidFill>
              </a:rPr>
              <a:t>	</a:t>
            </a:r>
            <a:r>
              <a:rPr lang="cs-CZ" sz="1600" dirty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</a:rPr>
              <a:t>Demokracie, svobodné volby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600" dirty="0">
              <a:solidFill>
                <a:schemeClr val="tx2"/>
              </a:solidFill>
            </a:endParaRPr>
          </a:p>
          <a:p>
            <a:pPr algn="just"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 sloužící k podání základních informací o demokracii, 	svobodných volbách. Součástí prezentace jsou úkoly ověřující 	pochopení probírané problematiky.</a:t>
            </a:r>
            <a:endParaRPr lang="cs-CZ" sz="2000" dirty="0">
              <a:solidFill>
                <a:schemeClr val="tx2"/>
              </a:solidFill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274638"/>
            <a:ext cx="7489825" cy="114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17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88841"/>
            <a:ext cx="7772400" cy="1872208"/>
          </a:xfrm>
        </p:spPr>
        <p:txBody>
          <a:bodyPr>
            <a:normAutofit fontScale="90000"/>
          </a:bodyPr>
          <a:lstStyle/>
          <a:p>
            <a:r>
              <a:rPr lang="cs-CZ" sz="8000" dirty="0" smtClean="0">
                <a:solidFill>
                  <a:srgbClr val="00B050"/>
                </a:solidFill>
                <a:cs typeface="Andalus" pitchFamily="18" charset="-78"/>
              </a:rPr>
              <a:t>Demokracie, svobodné volby</a:t>
            </a:r>
            <a:endParaRPr lang="cs-CZ" sz="8000" dirty="0">
              <a:solidFill>
                <a:srgbClr val="00B050"/>
              </a:solidFill>
              <a:cs typeface="Andalus" pitchFamily="18" charset="-78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3933056"/>
            <a:ext cx="5184576" cy="62292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srgbClr val="92D050"/>
                </a:solidFill>
              </a:rPr>
              <a:t>(Stát a právo – </a:t>
            </a:r>
            <a:r>
              <a:rPr lang="cs-CZ" dirty="0">
                <a:solidFill>
                  <a:srgbClr val="92D050"/>
                </a:solidFill>
              </a:rPr>
              <a:t>P</a:t>
            </a:r>
            <a:r>
              <a:rPr lang="cs-CZ" dirty="0" smtClean="0">
                <a:solidFill>
                  <a:srgbClr val="92D050"/>
                </a:solidFill>
              </a:rPr>
              <a:t>rávo v každodenním životě)</a:t>
            </a:r>
            <a:endParaRPr lang="cs-CZ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87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Demokracie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43281"/>
            <a:ext cx="8229600" cy="3635533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émos = lid; </a:t>
            </a:r>
            <a:r>
              <a:rPr lang="cs-CZ" dirty="0" err="1" smtClean="0"/>
              <a:t>kratein</a:t>
            </a:r>
            <a:r>
              <a:rPr lang="cs-CZ" dirty="0" smtClean="0"/>
              <a:t> = vládnout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bčané se podílejí na řízení  a chodu státu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římá, zastupitelská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chrana práv a svobod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vobodné volby</a:t>
            </a:r>
          </a:p>
          <a:p>
            <a:pPr>
              <a:buFontTx/>
              <a:buChar char="-"/>
            </a:pPr>
            <a:r>
              <a:rPr lang="cs-CZ" dirty="0">
                <a:solidFill>
                  <a:srgbClr val="00B050"/>
                </a:solidFill>
              </a:rPr>
              <a:t>p</a:t>
            </a:r>
            <a:r>
              <a:rPr lang="cs-CZ" dirty="0" smtClean="0">
                <a:solidFill>
                  <a:srgbClr val="00B050"/>
                </a:solidFill>
              </a:rPr>
              <a:t>olitický pluralismus </a:t>
            </a:r>
            <a:r>
              <a:rPr lang="cs-CZ" dirty="0" smtClean="0"/>
              <a:t>– řada politických stran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7" name="Picture 3" descr="C:\Users\Jana\AppData\Local\Microsoft\Windows\Temporary Internet Files\Content.IE5\PTIBSZ9P\MC9003013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429000"/>
            <a:ext cx="1807769" cy="15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43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3926" y="1628800"/>
            <a:ext cx="8229600" cy="3600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- občané volí své zástupce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/>
              <a:t>z</a:t>
            </a:r>
            <a:r>
              <a:rPr lang="cs-CZ" dirty="0" smtClean="0"/>
              <a:t>ástupci rozhodují o veřejných věcech</a:t>
            </a:r>
            <a:endParaRPr lang="cs-CZ" dirty="0"/>
          </a:p>
          <a:p>
            <a:pPr marL="57150" indent="0">
              <a:buNone/>
            </a:pPr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Volby</a:t>
            </a:r>
            <a:endParaRPr lang="en-GB" dirty="0">
              <a:solidFill>
                <a:srgbClr val="00B05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34122361"/>
              </p:ext>
            </p:extLst>
          </p:nvPr>
        </p:nvGraphicFramePr>
        <p:xfrm>
          <a:off x="1979712" y="3140968"/>
          <a:ext cx="5352256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57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Aktivní</a:t>
            </a:r>
          </a:p>
          <a:p>
            <a:pPr lvl="1"/>
            <a:r>
              <a:rPr lang="cs-CZ" dirty="0"/>
              <a:t>m</a:t>
            </a:r>
            <a:r>
              <a:rPr lang="cs-CZ" dirty="0" smtClean="0"/>
              <a:t>ohu volit</a:t>
            </a:r>
          </a:p>
          <a:p>
            <a:pPr lvl="1"/>
            <a:r>
              <a:rPr lang="cs-CZ" dirty="0" smtClean="0"/>
              <a:t>18 let</a:t>
            </a:r>
            <a:endParaRPr lang="cs-CZ" dirty="0"/>
          </a:p>
          <a:p>
            <a:r>
              <a:rPr lang="cs-CZ" dirty="0" smtClean="0">
                <a:solidFill>
                  <a:srgbClr val="00B050"/>
                </a:solidFill>
              </a:rPr>
              <a:t>Pasivní</a:t>
            </a:r>
          </a:p>
          <a:p>
            <a:pPr lvl="1"/>
            <a:r>
              <a:rPr lang="cs-CZ" dirty="0"/>
              <a:t>m</a:t>
            </a:r>
            <a:r>
              <a:rPr lang="cs-CZ" dirty="0" smtClean="0"/>
              <a:t>ohu být zvolen</a:t>
            </a:r>
          </a:p>
          <a:p>
            <a:pPr lvl="1"/>
            <a:r>
              <a:rPr lang="cs-CZ" dirty="0" smtClean="0"/>
              <a:t>18 (obecní zastupitelstva) / 21 (PS) / 40 (S, prezident) let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Volební právo 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Users\Jana\AppData\Local\Microsoft\Windows\Temporary Internet Files\Content.IE5\1MXPVAV2\MC900280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628800"/>
            <a:ext cx="1943477" cy="201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15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všeobecné</a:t>
            </a:r>
            <a:r>
              <a:rPr lang="cs-CZ" dirty="0" smtClean="0"/>
              <a:t> – všichni způsobilí občané (18 let, způsobilost k právním úkonům)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přímé</a:t>
            </a:r>
            <a:r>
              <a:rPr lang="cs-CZ" dirty="0" smtClean="0"/>
              <a:t> – zastoupení voliče není možné</a:t>
            </a:r>
          </a:p>
          <a:p>
            <a:r>
              <a:rPr lang="cs-CZ" dirty="0">
                <a:solidFill>
                  <a:srgbClr val="00B050"/>
                </a:solidFill>
              </a:rPr>
              <a:t>r</a:t>
            </a:r>
            <a:r>
              <a:rPr lang="cs-CZ" dirty="0" smtClean="0">
                <a:solidFill>
                  <a:srgbClr val="00B050"/>
                </a:solidFill>
              </a:rPr>
              <a:t>ovné</a:t>
            </a:r>
            <a:r>
              <a:rPr lang="cs-CZ" dirty="0" smtClean="0"/>
              <a:t> – každý hlas stejná váha</a:t>
            </a:r>
          </a:p>
          <a:p>
            <a:r>
              <a:rPr lang="cs-CZ" dirty="0">
                <a:solidFill>
                  <a:srgbClr val="00B050"/>
                </a:solidFill>
              </a:rPr>
              <a:t>t</a:t>
            </a:r>
            <a:r>
              <a:rPr lang="cs-CZ" dirty="0" smtClean="0">
                <a:solidFill>
                  <a:srgbClr val="00B050"/>
                </a:solidFill>
              </a:rPr>
              <a:t>ajné</a:t>
            </a:r>
            <a:r>
              <a:rPr lang="cs-CZ" dirty="0" smtClean="0"/>
              <a:t> - plenta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Volební právo </a:t>
            </a:r>
            <a:endParaRPr lang="en-GB" dirty="0">
              <a:solidFill>
                <a:srgbClr val="00B050"/>
              </a:solidFill>
            </a:endParaRPr>
          </a:p>
        </p:txBody>
      </p:sp>
      <p:pic>
        <p:nvPicPr>
          <p:cNvPr id="5122" name="Picture 2" descr="C:\Users\Jana\AppData\Local\Microsoft\Windows\Temporary Internet Files\Content.IE5\1MXPVAV2\MC900280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05064"/>
            <a:ext cx="1943477" cy="201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11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Volební systémy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00B050"/>
                </a:solidFill>
              </a:rPr>
              <a:t>Většinový</a:t>
            </a:r>
          </a:p>
          <a:p>
            <a:pPr lvl="1"/>
            <a:r>
              <a:rPr lang="cs-CZ" dirty="0" smtClean="0"/>
              <a:t>hlasuje se pro jednotlivé kandidáty</a:t>
            </a:r>
          </a:p>
          <a:p>
            <a:pPr lvl="1"/>
            <a:r>
              <a:rPr lang="cs-CZ" dirty="0"/>
              <a:t>n</a:t>
            </a:r>
            <a:r>
              <a:rPr lang="cs-CZ" dirty="0" smtClean="0"/>
              <a:t>adpoloviční většina hlasů</a:t>
            </a:r>
          </a:p>
          <a:p>
            <a:pPr lvl="1"/>
            <a:r>
              <a:rPr lang="cs-CZ" dirty="0" smtClean="0"/>
              <a:t>dvoukolový systém</a:t>
            </a:r>
          </a:p>
          <a:p>
            <a:pPr lvl="1"/>
            <a:r>
              <a:rPr lang="cs-CZ" dirty="0" smtClean="0"/>
              <a:t>senát</a:t>
            </a:r>
          </a:p>
        </p:txBody>
      </p:sp>
      <p:pic>
        <p:nvPicPr>
          <p:cNvPr id="3074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3056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3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rgbClr val="00B050"/>
                </a:solidFill>
              </a:rPr>
              <a:t>Poměrný</a:t>
            </a:r>
          </a:p>
          <a:p>
            <a:pPr lvl="1"/>
            <a:r>
              <a:rPr lang="cs-CZ" dirty="0" smtClean="0"/>
              <a:t>hlasuje </a:t>
            </a:r>
            <a:r>
              <a:rPr lang="cs-CZ" dirty="0"/>
              <a:t>se pro politickou stranu</a:t>
            </a:r>
          </a:p>
          <a:p>
            <a:pPr lvl="1"/>
            <a:r>
              <a:rPr lang="cs-CZ" dirty="0" smtClean="0"/>
              <a:t>podle </a:t>
            </a:r>
            <a:r>
              <a:rPr lang="cs-CZ" dirty="0"/>
              <a:t>procent platných hlasů se stanoví </a:t>
            </a:r>
            <a:r>
              <a:rPr lang="cs-CZ" dirty="0" smtClean="0"/>
              <a:t>počet </a:t>
            </a:r>
            <a:r>
              <a:rPr lang="cs-CZ" dirty="0"/>
              <a:t>zástupců z dané strany</a:t>
            </a:r>
          </a:p>
          <a:p>
            <a:pPr lvl="1"/>
            <a:r>
              <a:rPr lang="cs-CZ" dirty="0" smtClean="0"/>
              <a:t>minimálně </a:t>
            </a:r>
            <a:r>
              <a:rPr lang="cs-CZ" dirty="0"/>
              <a:t>5% hlasů (PS</a:t>
            </a:r>
            <a:r>
              <a:rPr lang="cs-CZ" dirty="0" smtClean="0"/>
              <a:t>)</a:t>
            </a:r>
          </a:p>
          <a:p>
            <a:pPr lvl="1"/>
            <a:r>
              <a:rPr lang="cs-CZ" dirty="0"/>
              <a:t>p</a:t>
            </a:r>
            <a:r>
              <a:rPr lang="cs-CZ" dirty="0" smtClean="0"/>
              <a:t>oslanecká sněmovna, obecní a krajská zastupitelstva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Volební systémy</a:t>
            </a:r>
            <a:endParaRPr lang="cs-CZ" dirty="0">
              <a:solidFill>
                <a:srgbClr val="00B050"/>
              </a:solidFill>
            </a:endParaRPr>
          </a:p>
        </p:txBody>
      </p:sp>
      <p:pic>
        <p:nvPicPr>
          <p:cNvPr id="4098" name="Picture 2" descr="C:\Users\Jana\AppData\Local\Microsoft\Windows\Temporary Internet Files\Content.IE5\PTIBSZ9P\MC9003013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725144"/>
            <a:ext cx="1807769" cy="15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81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07090256"/>
              </p:ext>
            </p:extLst>
          </p:nvPr>
        </p:nvGraphicFramePr>
        <p:xfrm>
          <a:off x="539552" y="1556792"/>
          <a:ext cx="7402016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Volby v ČR</a:t>
            </a:r>
            <a:endParaRPr lang="en-GB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3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A) Parlamentní volby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229600" cy="288031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/>
              <a:t>d</a:t>
            </a:r>
            <a:r>
              <a:rPr lang="cs-CZ" dirty="0" smtClean="0"/>
              <a:t>o Parlamentu ČR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šichni způsobilí občané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58559198"/>
              </p:ext>
            </p:extLst>
          </p:nvPr>
        </p:nvGraphicFramePr>
        <p:xfrm>
          <a:off x="1763688" y="2924944"/>
          <a:ext cx="4992216" cy="325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57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Volby do PS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88031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1x za 4 roky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oslanci (200; 21 let)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oměrný volební systém</a:t>
            </a:r>
          </a:p>
        </p:txBody>
      </p:sp>
      <p:pic>
        <p:nvPicPr>
          <p:cNvPr id="2050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57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Volby do S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88031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1x za 6 let; každé 2 roky 1/3 senátorů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enátoři (81; 40 let)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ětšinový volební systém</a:t>
            </a:r>
          </a:p>
        </p:txBody>
      </p:sp>
      <p:pic>
        <p:nvPicPr>
          <p:cNvPr id="2050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24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B) Komunální (obecní) volby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88031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dirty="0" smtClean="0"/>
              <a:t>1x za 4 roky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becní a městská zastupitelstva (18 let)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oměrný volební systém</a:t>
            </a:r>
          </a:p>
        </p:txBody>
      </p:sp>
      <p:pic>
        <p:nvPicPr>
          <p:cNvPr id="2050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8242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Volba prezidenta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536504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d 1. 10. 2012 – </a:t>
            </a:r>
            <a:r>
              <a:rPr lang="cs-CZ" dirty="0" smtClean="0">
                <a:solidFill>
                  <a:srgbClr val="00B050"/>
                </a:solidFill>
              </a:rPr>
              <a:t>přímá</a:t>
            </a:r>
            <a:r>
              <a:rPr lang="cs-CZ" dirty="0" smtClean="0"/>
              <a:t> – všichni občané s právem volit</a:t>
            </a:r>
          </a:p>
          <a:p>
            <a:pPr>
              <a:buFontTx/>
              <a:buChar char="-"/>
            </a:pPr>
            <a:r>
              <a:rPr lang="cs-CZ" dirty="0" smtClean="0"/>
              <a:t>většinový volební systém </a:t>
            </a:r>
          </a:p>
          <a:p>
            <a:pPr>
              <a:buFontTx/>
              <a:buChar char="-"/>
            </a:pPr>
            <a:r>
              <a:rPr lang="cs-CZ" dirty="0" smtClean="0"/>
              <a:t>tajné hlasování</a:t>
            </a:r>
          </a:p>
          <a:p>
            <a:pPr>
              <a:buFontTx/>
              <a:buChar char="-"/>
            </a:pPr>
            <a:r>
              <a:rPr lang="cs-CZ" dirty="0" smtClean="0"/>
              <a:t>40 let; 5 let (nejvýše 2x za sebou)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yhlašuje předseda senátu</a:t>
            </a:r>
          </a:p>
          <a:p>
            <a:pPr>
              <a:buFontTx/>
              <a:buChar char="-"/>
            </a:pPr>
            <a:r>
              <a:rPr lang="cs-CZ" dirty="0" smtClean="0"/>
              <a:t>1 kolo – </a:t>
            </a:r>
            <a:r>
              <a:rPr lang="cs-CZ" u="sng" dirty="0" smtClean="0"/>
              <a:t>nadpoloviční</a:t>
            </a:r>
            <a:r>
              <a:rPr lang="cs-CZ" dirty="0" smtClean="0"/>
              <a:t> většina všech platných hlasů</a:t>
            </a:r>
          </a:p>
          <a:p>
            <a:pPr>
              <a:buFontTx/>
              <a:buChar char="-"/>
            </a:pPr>
            <a:r>
              <a:rPr lang="cs-CZ" dirty="0" smtClean="0"/>
              <a:t>2 kolo – většina platných hlasů</a:t>
            </a:r>
          </a:p>
        </p:txBody>
      </p:sp>
      <p:pic>
        <p:nvPicPr>
          <p:cNvPr id="2050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636912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58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Návrh prezidentského kandidáta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2880319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Char char="-"/>
            </a:pPr>
            <a:r>
              <a:rPr lang="cs-CZ" dirty="0" smtClean="0"/>
              <a:t>20 poslanců, </a:t>
            </a:r>
          </a:p>
          <a:p>
            <a:pPr>
              <a:buFontTx/>
              <a:buChar char="-"/>
            </a:pPr>
            <a:r>
              <a:rPr lang="cs-CZ" dirty="0" smtClean="0"/>
              <a:t>10 senátorů,</a:t>
            </a:r>
          </a:p>
          <a:p>
            <a:pPr>
              <a:buFontTx/>
              <a:buChar char="-"/>
            </a:pPr>
            <a:r>
              <a:rPr lang="cs-CZ" dirty="0"/>
              <a:t>o</a:t>
            </a:r>
            <a:r>
              <a:rPr lang="cs-CZ" dirty="0" smtClean="0"/>
              <a:t>bčan starší 18 let, podpora alespoň 50 000 občanů</a:t>
            </a:r>
          </a:p>
          <a:p>
            <a:pPr>
              <a:buFontTx/>
              <a:buChar char="-"/>
            </a:pPr>
            <a:r>
              <a:rPr lang="cs-CZ" dirty="0"/>
              <a:t>s</a:t>
            </a:r>
            <a:r>
              <a:rPr lang="cs-CZ" dirty="0" smtClean="0"/>
              <a:t>enátoři (81; 40 let)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ětšinový volební systém</a:t>
            </a:r>
          </a:p>
        </p:txBody>
      </p:sp>
      <p:pic>
        <p:nvPicPr>
          <p:cNvPr id="2050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358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00B050"/>
                </a:solidFill>
                <a:cs typeface="Andalus" pitchFamily="18" charset="-78"/>
              </a:rPr>
              <a:t>Otázky a úkoly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464496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cs-CZ" i="1" dirty="0" smtClean="0"/>
              <a:t>Můžeš jít k volbám?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Čí hlas bude mít větší váhu – tvojí maminky nebo tatínka? Proč?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Pan Novák si zlomil nohu. Rozhodl se, že jeho kandidátský lístek půjde do volební urny vhodit jeho syn. Je to možné? Proč? </a:t>
            </a:r>
          </a:p>
          <a:p>
            <a:pPr marL="514350" indent="-514350">
              <a:buAutoNum type="arabicPeriod"/>
            </a:pPr>
            <a:r>
              <a:rPr lang="cs-CZ" i="1" dirty="0" smtClean="0"/>
              <a:t>Vysvětli princip většinového volebního systému. Do jakého orgánu se u nás takto volí?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i="1" dirty="0"/>
              <a:t>Vysvětli princip </a:t>
            </a:r>
            <a:r>
              <a:rPr lang="cs-CZ" i="1" dirty="0" smtClean="0"/>
              <a:t>poměrného volebního </a:t>
            </a:r>
            <a:r>
              <a:rPr lang="cs-CZ" i="1" dirty="0"/>
              <a:t>systému. Do jakého orgánu se u nás takto volí</a:t>
            </a:r>
            <a:r>
              <a:rPr lang="cs-CZ" i="1" dirty="0" smtClean="0"/>
              <a:t>?</a:t>
            </a:r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i="1" dirty="0" smtClean="0"/>
              <a:t>Zkuste se ve třídě zvolit třídní parlament a senát.</a:t>
            </a:r>
            <a:endParaRPr lang="cs-CZ" i="1" dirty="0"/>
          </a:p>
          <a:p>
            <a:pPr marL="514350" indent="-514350">
              <a:buAutoNum type="arabicPeriod"/>
            </a:pP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1165459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cs typeface="Andalus" pitchFamily="18" charset="-78"/>
              </a:rPr>
              <a:t>Odpovědi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3650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cs-CZ" i="1" dirty="0" smtClean="0"/>
              <a:t>Ne, není mi 18 let.</a:t>
            </a:r>
            <a:endParaRPr lang="cs-CZ" i="1" dirty="0"/>
          </a:p>
          <a:p>
            <a:pPr marL="514350" indent="-514350">
              <a:buAutoNum type="arabicPeriod"/>
            </a:pPr>
            <a:r>
              <a:rPr lang="cs-CZ" i="1" dirty="0" smtClean="0"/>
              <a:t>Obou stejně. U nás platí rovné hlasovací právo. </a:t>
            </a:r>
            <a:endParaRPr lang="cs-CZ" i="1" dirty="0"/>
          </a:p>
          <a:p>
            <a:pPr marL="514350" indent="-514350">
              <a:buAutoNum type="arabicPeriod"/>
            </a:pPr>
            <a:r>
              <a:rPr lang="cs-CZ" i="1" dirty="0" smtClean="0"/>
              <a:t>Není, nikdo nesmí voliče zastoupit. Každý musí volit sám za sebe.</a:t>
            </a:r>
            <a:endParaRPr lang="cs-CZ" i="1" dirty="0"/>
          </a:p>
          <a:p>
            <a:pPr marL="514350" indent="-514350">
              <a:buAutoNum type="arabicPeriod"/>
            </a:pPr>
            <a:r>
              <a:rPr lang="cs-CZ" i="1" dirty="0" smtClean="0"/>
              <a:t>Hlasuje se pro jednotlivé kandidáty. Ten, který má nadpoloviční většinu hlasů, vítězí. Volíme takto do senátu, prezidenta.</a:t>
            </a:r>
            <a:endParaRPr lang="cs-CZ" i="1" dirty="0"/>
          </a:p>
          <a:p>
            <a:pPr marL="514350" indent="-514350">
              <a:buFont typeface="Arial" pitchFamily="34" charset="0"/>
              <a:buAutoNum type="arabicPeriod"/>
            </a:pPr>
            <a:r>
              <a:rPr lang="cs-CZ" i="1" dirty="0" smtClean="0"/>
              <a:t>Volí se politické strany, podle procent hlasů má strana určitý počet zástupců. Volíme takto do PS, obecních zastupitelstev.</a:t>
            </a:r>
            <a:endParaRPr lang="cs-CZ" i="1" dirty="0"/>
          </a:p>
          <a:p>
            <a:pPr marL="514350" indent="-514350">
              <a:buFont typeface="+mj-lt"/>
              <a:buAutoNum type="arabicPeriod"/>
            </a:pPr>
            <a:endParaRPr lang="cs-CZ" i="1" dirty="0" smtClean="0"/>
          </a:p>
        </p:txBody>
      </p:sp>
    </p:spTree>
    <p:extLst>
      <p:ext uri="{BB962C8B-B14F-4D97-AF65-F5344CB8AC3E}">
        <p14:creationId xmlns:p14="http://schemas.microsoft.com/office/powerpoint/2010/main" val="213148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48880"/>
            <a:ext cx="8229600" cy="165618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5000" dirty="0" smtClean="0"/>
              <a:t>A teď již jen zodpovědně a důkladně vybírat!</a:t>
            </a:r>
            <a:endParaRPr lang="cs-CZ" sz="5000" dirty="0"/>
          </a:p>
        </p:txBody>
      </p:sp>
      <p:pic>
        <p:nvPicPr>
          <p:cNvPr id="6146" name="Picture 2" descr="C:\Users\Jana\AppData\Local\Microsoft\Windows\Temporary Internet Files\Content.IE5\90FK01R9\MC900301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221088"/>
            <a:ext cx="1624889" cy="181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Jana\AppData\Local\Microsoft\Windows\Temporary Internet Files\Content.IE5\PTIBSZ9P\MC9003013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0688"/>
            <a:ext cx="1807769" cy="15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910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Použité kliparty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1728192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	Všechny použité kliparty jsou z volně dostupných sad programu PowerPoint společnosti Microsoft.</a:t>
            </a:r>
            <a:endParaRPr lang="cs-CZ" dirty="0"/>
          </a:p>
        </p:txBody>
      </p:sp>
      <p:pic>
        <p:nvPicPr>
          <p:cNvPr id="7170" name="Picture 2" descr="C:\Users\Jana\AppData\Local\Microsoft\Windows\Temporary Internet Files\Content.IE5\1MXPVAV2\MC9002809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789040"/>
            <a:ext cx="1943477" cy="201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Jana\AppData\Local\Microsoft\Windows\Temporary Internet Files\Content.IE5\PTIBSZ9P\MC90030139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39115"/>
            <a:ext cx="1807769" cy="15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08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519</Words>
  <Application>Microsoft Office PowerPoint</Application>
  <PresentationFormat>Předvádění na obrazovce (4:3)</PresentationFormat>
  <Paragraphs>107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Demokracie, svobodné volby</vt:lpstr>
      <vt:lpstr>Demokracie</vt:lpstr>
      <vt:lpstr>Volby</vt:lpstr>
      <vt:lpstr>Volební právo </vt:lpstr>
      <vt:lpstr>Volební právo </vt:lpstr>
      <vt:lpstr>Volební systémy</vt:lpstr>
      <vt:lpstr>Volební systémy</vt:lpstr>
      <vt:lpstr>Volby v ČR</vt:lpstr>
      <vt:lpstr>A) Parlamentní volby</vt:lpstr>
      <vt:lpstr>Volby do PS</vt:lpstr>
      <vt:lpstr>Volby do S</vt:lpstr>
      <vt:lpstr>B) Komunální (obecní) volby</vt:lpstr>
      <vt:lpstr>Volba prezidenta</vt:lpstr>
      <vt:lpstr>Návrh prezidentského kandidáta</vt:lpstr>
      <vt:lpstr>Otázky a úkoly</vt:lpstr>
      <vt:lpstr>Odpovědi</vt:lpstr>
      <vt:lpstr>Prezentace aplikace PowerPoint</vt:lpstr>
      <vt:lpstr>Použité kliparty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</dc:creator>
  <cp:lastModifiedBy>Jana</cp:lastModifiedBy>
  <cp:revision>57</cp:revision>
  <dcterms:created xsi:type="dcterms:W3CDTF">2012-08-20T04:02:37Z</dcterms:created>
  <dcterms:modified xsi:type="dcterms:W3CDTF">2012-12-27T16:21:45Z</dcterms:modified>
</cp:coreProperties>
</file>