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6" r:id="rId5"/>
    <p:sldId id="280" r:id="rId6"/>
    <p:sldId id="277" r:id="rId7"/>
    <p:sldId id="278" r:id="rId8"/>
    <p:sldId id="279" r:id="rId9"/>
    <p:sldId id="281" r:id="rId10"/>
    <p:sldId id="282" r:id="rId11"/>
    <p:sldId id="283" r:id="rId12"/>
    <p:sldId id="284" r:id="rId13"/>
    <p:sldId id="286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6"/>
            <p14:sldId id="280"/>
            <p14:sldId id="277"/>
            <p14:sldId id="278"/>
            <p14:sldId id="279"/>
            <p14:sldId id="281"/>
            <p14:sldId id="282"/>
            <p14:sldId id="283"/>
            <p14:sldId id="284"/>
            <p14:sldId id="286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1842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249&amp;bih=595&amp;q=rak+%C5%99%C3%AD%C4%8Dn%C3%AD&amp;oq=rak+%C5%99%C3%AD%C4%8Dn%C3%AD&amp;gs_l=img.1.0.0j0i24l8.1306.5024.0.7747.9.5.0.4.4.0.68.143.5.5.0...0.0...1ac.1.aU-CC5nLvHI" TargetMode="External"/><Relationship Id="rId2" Type="http://schemas.openxmlformats.org/officeDocument/2006/relationships/hyperlink" Target="http://www.google.cz/search?hl=cs&amp;site=imghp&amp;tbm=isch&amp;source=hp&amp;biw=1249&amp;bih=595&amp;q=rak+kamen%C3%A1%C4%8D&amp;oq=rak+kamen%C3%A1%C4%8D&amp;gs_l=img.12..0j0i24.1772.4316.0.7201.11.6.0.5.5.0.87.456.6.6.0...0.0...1ac.1.2Y4Ep89Agx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gs_rn=1&amp;gs_ri=serp&amp;pq=buchanky&amp;cp=9&amp;gs_id=1h&amp;xhr=t&amp;q=perloo%C4%8Dky&amp;bav=on.2,or.r_gc.r_pw.r_qf.&amp;biw=1249&amp;bih=595&amp;wrapid=tljp1359547371629230&amp;um=1&amp;ie=UTF-8&amp;tbm=isch&amp;source=og&amp;sa=N&amp;tab=wi&amp;ei=ww0JUaPcGoHBtAav5IDACQ" TargetMode="External"/><Relationship Id="rId5" Type="http://schemas.openxmlformats.org/officeDocument/2006/relationships/hyperlink" Target="http://www.google.cz/search?hl=cs&amp;gs_rn=1&amp;gs_ri=serp&amp;pq=krevety&amp;cp=8&amp;gs_id=19&amp;xhr=t&amp;q=buchanky&amp;bav=on.2,or.r_gc.r_pw.r_qf.&amp;biw=1249&amp;bih=595&amp;wrapid=tljp1359547315337226&amp;um=1&amp;ie=UTF-8&amp;tbm=isch&amp;source=og&amp;sa=N&amp;tab=wi&amp;ei=gw0JUci4AoTUswb_7oD4Cg" TargetMode="External"/><Relationship Id="rId4" Type="http://schemas.openxmlformats.org/officeDocument/2006/relationships/hyperlink" Target="http://www.google.cz/search?hl=cs&amp;site=imghp&amp;tbm=isch&amp;source=hp&amp;biw=1249&amp;bih=595&amp;q=humr+evropsk%C3%BD&amp;oq=humr+evropsk%C3%BD&amp;gs_l=img.12..0.2314.7593.0.9830.15.6.1.8.9.0.80.446.6.6.0...0.0...1ac.1.tCE6vB_qle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korýšů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</a:t>
            </a:r>
            <a:r>
              <a:rPr lang="cs-CZ" dirty="0" smtClean="0"/>
              <a:t>: sladkovodní raci, mořští raci, nižší korýši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</a:t>
            </a:r>
            <a:r>
              <a:rPr lang="cs-CZ" dirty="0" smtClean="0"/>
              <a:t>2013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Ž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abernatí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		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orýši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yšší   sladkovodní raci 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rak říční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rak bahenní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rak kamenáč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 mořští raci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humr evropský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rak poustevníček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krab obecný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velekrab japonský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krevety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garnáti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ižší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buchanky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perloočky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kapřivci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15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Sladkovodní raci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 říční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52565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261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Sladkovodní raci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 bahenní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nahrazuje raka říčního v místech, kde vyhynul v důsledku račího moru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21771"/>
            <a:ext cx="5715000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479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Sladkovodní raci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 kamenáč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orské potoky, drobnější modrozelený druh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29000"/>
            <a:ext cx="4896544" cy="26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53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raci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Humr evropský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až 60 cm, váha několik kg, až 30 let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estejně velká, silná  klepeta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7072"/>
            <a:ext cx="3096344" cy="2070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86" y="4077072"/>
            <a:ext cx="2952328" cy="221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718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raci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 poustevníček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ěkký zadeček zasunut do ulity plže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3573016"/>
            <a:ext cx="4176465" cy="2472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1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raci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rab obecný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příbojová zóna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tlantiku a Středozemního moře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lavohruď </a:t>
            </a:r>
            <a:r>
              <a:rPr lang="cs-CZ" sz="2400" dirty="0">
                <a:latin typeface="Arial" pitchFamily="34" charset="0"/>
                <a:cs typeface="Arial" pitchFamily="34" charset="0"/>
                <a:sym typeface="Wingdings 3"/>
              </a:rPr>
              <a:t>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široký a krátký štít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adeček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Wingdings 3"/>
              </a:rPr>
              <a:t>slabý, krátký,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3457947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157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raci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elekrab japonský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rozpětí nohou až 3 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2936"/>
            <a:ext cx="525658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157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raci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revety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76872"/>
            <a:ext cx="388843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884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Nižší 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uchanky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perloočky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kapřivci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661" y="1268760"/>
            <a:ext cx="19050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579" y="3112651"/>
            <a:ext cx="19050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002" y="5085184"/>
            <a:ext cx="2088232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4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imgres?imgurl=http://rybicky.net/obr/plzi/max/115.jpg&amp;imgrefurl=http://rybicky.net/atlasostatnich/rak_bahenni&amp;h=314&amp;w=600&amp;sz=33&amp;tbnid=Uk88oQjeJORD1M:&amp;tbnh=64&amp;tbnw=122&amp;prev=/search%3Fq%3Drak%2Bbahenn%25C3%25AD%26tbm%3Disch%26tbo%3Du&amp;zoom=1&amp;q=rak+bahenn%C3%AD&amp;usg=__z5loSXg2pmOhxH7HqFukqBOxB9A=&amp;</a:t>
            </a:r>
            <a:r>
              <a:rPr lang="cs-CZ" sz="900" dirty="0" smtClean="0"/>
              <a:t>docid=CwryyFo_ongAhM&amp;hl=cs&amp;sa=X&amp;ei=kgQJUeK-J6HI4ASQ9oDgAQ&amp;sqi=2&amp;ved=0CDYQ9QEwAw&amp;dur=321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search?hl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=1249&amp;bih=595&amp;q=rak+kamen%C3%A1%C4%8D&amp;oq=rak+kamen%C3%A1%C4%8D&amp;gs_l=img.12..0j0i24.1772.4316.0.7201.11.6.0.5.5.0.87.456.6.6.0...0.0...</a:t>
            </a:r>
            <a:r>
              <a:rPr lang="cs-CZ" sz="900" dirty="0" smtClean="0">
                <a:hlinkClick r:id="rId2"/>
              </a:rPr>
              <a:t>1ac.1.2Y4Ep89AgxU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search?hl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=1249&amp;bih=595&amp;q=rak+%C5%99%C3%AD%C4%8Dn%C3%AD&amp;oq=rak+%C5%99%C3%AD%C4%8Dn%C3%AD&amp;gs_l=img.1.0.0j0i24l8.1306.5024.0.7747.9.5.0.4.4.0.68.143.5.5.0...0.0...</a:t>
            </a:r>
            <a:r>
              <a:rPr lang="cs-CZ" sz="900" dirty="0" smtClean="0">
                <a:hlinkClick r:id="rId3"/>
              </a:rPr>
              <a:t>1ac.1.aU-CC5nLvHI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</a:t>
            </a:r>
            <a:r>
              <a:rPr lang="cs-CZ" sz="900" dirty="0" err="1">
                <a:hlinkClick r:id="rId4"/>
              </a:rPr>
              <a:t>search?hl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cs&amp;site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imghp&amp;tbm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isch&amp;source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hp&amp;biw</a:t>
            </a:r>
            <a:r>
              <a:rPr lang="cs-CZ" sz="900" dirty="0">
                <a:hlinkClick r:id="rId4"/>
              </a:rPr>
              <a:t>=1249&amp;bih=595&amp;q=humr+evropsk%C3%BD&amp;oq=humr+evropsk%C3%BD&amp;gs_l=img.12..0.2314.7593.0.9830.15.6.1.8.9.0.80.446.6.6.0...0.0...</a:t>
            </a:r>
            <a:r>
              <a:rPr lang="cs-CZ" sz="900" dirty="0" smtClean="0">
                <a:hlinkClick r:id="rId4"/>
              </a:rPr>
              <a:t>1ac.1.tCE6vB_qleo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</a:t>
            </a:r>
            <a:r>
              <a:rPr lang="cs-CZ" sz="900" dirty="0" err="1">
                <a:hlinkClick r:id="rId4"/>
              </a:rPr>
              <a:t>search?hl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cs&amp;site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imghp&amp;tbm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isch&amp;source</a:t>
            </a:r>
            <a:r>
              <a:rPr lang="cs-CZ" sz="900" dirty="0">
                <a:hlinkClick r:id="rId4"/>
              </a:rPr>
              <a:t>=</a:t>
            </a:r>
            <a:r>
              <a:rPr lang="cs-CZ" sz="900" dirty="0" err="1">
                <a:hlinkClick r:id="rId4"/>
              </a:rPr>
              <a:t>hp&amp;biw</a:t>
            </a:r>
            <a:r>
              <a:rPr lang="cs-CZ" sz="900" dirty="0">
                <a:hlinkClick r:id="rId4"/>
              </a:rPr>
              <a:t>=1249&amp;bih=595&amp;q=humr+evropsk%C3%BD&amp;oq=humr+evropsk%C3%BD&amp;gs_l=img.12..0.2314.7593.0.9830.15.6.1.8.9.0.80.446.6.6.0...0.0...</a:t>
            </a:r>
            <a:r>
              <a:rPr lang="cs-CZ" sz="900" dirty="0" smtClean="0">
                <a:hlinkClick r:id="rId4"/>
              </a:rPr>
              <a:t>1ac.1.tCE6vB_qleo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http://www.google.cz/search?hl=cs&amp;gs_rn=1&amp;gs_ri=hp&amp;cp=16&amp;gs_id=1q&amp;xhr=t&amp;q=rak+poustevn%C3%AD%C4%8Dek&amp;bav=on.2,or.r_gc.r_pw.r_qf.&amp;</a:t>
            </a:r>
            <a:r>
              <a:rPr lang="cs-CZ" sz="900" dirty="0" smtClean="0"/>
              <a:t>bvm=bv.41642243,d.d2k&amp;biw=1249&amp;bih=595&amp;wrapid=tljp1359546397188030&amp;um=1&amp;ie=UTF-8&amp;tbm=isch&amp;source=og&amp;sa=N&amp;tab=wi&amp;ei=6gkJUZzFNsnDtAa234HIAg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http://www.google.cz/search?hl=cs&amp;gs_rn=1&amp;gs_ri=serp&amp;pq=rak+poustevn%C3%AD%C4%8Dek&amp;cp=11&amp;gs_id=1r&amp;xhr=t&amp;q=krab+obecn%C3%BD&amp;bav=on.2,or.r_gc.r_pw.r_qf.&amp;</a:t>
            </a:r>
            <a:r>
              <a:rPr lang="cs-CZ" sz="900" dirty="0" smtClean="0"/>
              <a:t>biw=1249&amp;bih=595&amp;wrapid=tljp1359546798366234&amp;um=1&amp;ie=UTF-8&amp;tbm=isch&amp;source=og&amp;sa=N&amp;tab=wi&amp;ei=fwsJUZP2JIrrswbgv4HYBg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http://www.google.cz/search?hl=cs&amp;gs_rn=1&amp;gs_ri=serp&amp;pq=krab+obecn%C3%BD&amp;cp=5&amp;gs_id=16&amp;xhr=t&amp;q=velekrab+japonsk%C3%BD&amp;bav=on.2,or.r_gc.r_pw.r_qf.&amp;</a:t>
            </a:r>
            <a:r>
              <a:rPr lang="cs-CZ" sz="900" dirty="0" smtClean="0"/>
              <a:t>biw=1249&amp;bih=595&amp;wrapid=tljp1359547030015228&amp;um=1&amp;ie=UTF-8&amp;tbm=isch&amp;source=og&amp;sa=N&amp;tab=wi&amp;ei=ZQwJUZjsFI_mtQbzlYG4BA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http://www.google.cz/search?hl=cs&amp;gs_rn=1&amp;gs_ri=serp&amp;pq=velekrab+japonsk%C3%BD&amp;cp=5&amp;gs_id=1i&amp;xhr=t&amp;q=krevety&amp;bav=on.2,or.r_gc.r_pw.r_qf.&amp;</a:t>
            </a:r>
            <a:r>
              <a:rPr lang="cs-CZ" sz="900" dirty="0" smtClean="0"/>
              <a:t>biw=1249&amp;bih=595&amp;wrapid=tljp1359547189111240&amp;um=1&amp;ie=UTF-8&amp;tbm=isch&amp;source=og&amp;sa=N&amp;tab=wi&amp;ei=BQ0JUd-9F83csgbzmICADQ</a:t>
            </a:r>
          </a:p>
          <a:p>
            <a:pPr marL="0" indent="0">
              <a:buNone/>
            </a:pPr>
            <a:r>
              <a:rPr lang="cs-CZ" sz="900" dirty="0">
                <a:hlinkClick r:id="rId5"/>
              </a:rPr>
              <a:t>http://www.google.cz/search?hl=cs&amp;gs_rn=1&amp;gs_ri=serp&amp;pq=krevety&amp;cp=8&amp;gs_id=19&amp;xhr=t&amp;q=buchanky&amp;bav=on.2,or.r_gc.r_pw.r_qf.&amp;</a:t>
            </a:r>
            <a:r>
              <a:rPr lang="cs-CZ" sz="900" dirty="0" smtClean="0">
                <a:hlinkClick r:id="rId5"/>
              </a:rPr>
              <a:t>biw=1249&amp;bih=595&amp;wrapid=tljp1359547315337226&amp;um=1&amp;ie=UTF-8&amp;tbm=isch&amp;source=og&amp;sa=N&amp;tab=wi&amp;ei=gw0JUci4AoTUswb_7oD4Cg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6"/>
              </a:rPr>
              <a:t>http://www.google.cz/search?hl=cs&amp;gs_rn=1&amp;gs_ri=serp&amp;pq=buchanky&amp;cp=9&amp;gs_id=1h&amp;xhr=t&amp;q=perloo%C4%8Dky&amp;bav=on.2,or.r_gc.r_pw.r_qf.&amp;</a:t>
            </a:r>
            <a:r>
              <a:rPr lang="cs-CZ" sz="900" dirty="0" smtClean="0">
                <a:hlinkClick r:id="rId6"/>
              </a:rPr>
              <a:t>biw=1249&amp;bih=595&amp;wrapid=tljp1359547371629230&amp;um=1&amp;ie=UTF-8&amp;tbm=isch&amp;source=og&amp;sa=N&amp;tab=wi&amp;ei=ww0JUaPcGoHBtAav5IDACQ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kap%C5%99ivci&amp;cp=8&amp;gs_id=u&amp;xhr=t&amp;q=kap%C5%99ivci&amp;bav=on.2,or.r_gc.r_pw.r_qf.&amp;biw=1249&amp;bih=595&amp;wrapid=tljp1359547601144214&amp;um=1&amp;ie=UTF-8&amp;tbm=isch&amp;source=og&amp;sa=N&amp;tab=wi&amp;ei=oA4JUeH6C8jzsgaRvICQCw#imgrc=srq1MbgjtoEIKM%3A%3BjwY53_9mHEhU9M%3Bhttp%253A%252F%252Fwww.rybarizatec.cz%252Fpage%252Fpriroda%252Fimg%252Fzivocichove%252Fkaprivec_plochy.jpg%3Bhttp%253A%252F%252Fwww.rybarizatec.cz%252Fpage%252Fpriroda%252Fzivocichove.php%253Fzivocich%253Dkaprivec_plochy%3B704%3B325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793</TotalTime>
  <Words>229</Words>
  <Application>Microsoft Office PowerPoint</Application>
  <PresentationFormat>Předvádění na obrazovce (4:3)</PresentationFormat>
  <Paragraphs>119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korýši</vt:lpstr>
      <vt:lpstr>korýši</vt:lpstr>
      <vt:lpstr>Zařazení</vt:lpstr>
      <vt:lpstr>Korýši</vt:lpstr>
      <vt:lpstr>Sladkovodní raci</vt:lpstr>
      <vt:lpstr>Sladkovodní raci</vt:lpstr>
      <vt:lpstr>Sladkovodní raci</vt:lpstr>
      <vt:lpstr>Mořští raci</vt:lpstr>
      <vt:lpstr>Mořští raci</vt:lpstr>
      <vt:lpstr>Mořští raci</vt:lpstr>
      <vt:lpstr>Mořští raci</vt:lpstr>
      <vt:lpstr>Mořští raci</vt:lpstr>
      <vt:lpstr>Nižší korýši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107</cp:revision>
  <dcterms:created xsi:type="dcterms:W3CDTF">2012-10-08T12:35:50Z</dcterms:created>
  <dcterms:modified xsi:type="dcterms:W3CDTF">2013-01-30T12:10:26Z</dcterms:modified>
</cp:coreProperties>
</file>