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4" r:id="rId5"/>
    <p:sldId id="275" r:id="rId6"/>
    <p:sldId id="276" r:id="rId7"/>
    <p:sldId id="278" r:id="rId8"/>
    <p:sldId id="279" r:id="rId9"/>
    <p:sldId id="280" r:id="rId10"/>
    <p:sldId id="281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4"/>
            <p14:sldId id="275"/>
            <p14:sldId id="276"/>
            <p14:sldId id="278"/>
            <p14:sldId id="279"/>
            <p14:sldId id="280"/>
            <p14:sldId id="281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err="1" smtClean="0"/>
              <a:t>vzdušnicovci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Členovci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Vzdušnicovci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podkmene </a:t>
            </a:r>
            <a:r>
              <a:rPr lang="cs-CZ" dirty="0" err="1" smtClean="0"/>
              <a:t>vzdušnicovců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stonožky, mnohonožky, chvostoskoci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členovci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</a:t>
            </a:r>
            <a:r>
              <a:rPr lang="cs-CZ" sz="9600" dirty="0" err="1" smtClean="0">
                <a:latin typeface="Arial" pitchFamily="34" charset="0"/>
                <a:cs typeface="Arial" pitchFamily="34" charset="0"/>
              </a:rPr>
              <a:t>vzdušnicovci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 :		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tonožky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mnohonožky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chvostoskoci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vzdušnicovci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lenovci, kteří dýchají soustavou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vzdušnic =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trachejí,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které prostupují celým tělem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yslík přechází do tkání bez prostřednictví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krvomízy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zdušnice – kanálky, vyztužené chitinovými vlákny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mtClean="0">
                <a:latin typeface="Arial" pitchFamily="34" charset="0"/>
                <a:cs typeface="Arial" pitchFamily="34" charset="0"/>
              </a:rPr>
              <a:t>povrchu vyúsťují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párovými průduchy - stigmaty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137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vzdušnicovci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hlavě pár tykadel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ohy nerozvětvené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ětšinou suchozemští živočichové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02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stonožky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ělo shora mírně zploštělé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každém článku 1 pár nohou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(15 – 175 párů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ravé – 1 pár končetin přeměněn v kusadlové nožky, na nichž vyúsťuje jedová žláza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aše dorůstají maximálně 6 cm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ropické až 30 cm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ousnutí není pro člověka smrtelné, ale značně bolestivé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55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Stonožka </a:t>
            </a:r>
            <a:r>
              <a:rPr lang="cs-CZ" dirty="0" err="1" smtClean="0"/>
              <a:t>škvorová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 kůrou, kamením, spadaným listím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ktivní v noci-loví drobné živočichy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01008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4701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 Mnohonožky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ělo na průřezu spíše kruhové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lánky jejich těla srůstají po dvou – s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vyjimkou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prvních pěti článků nese každý článek 2 páry nohou – nasedají na břišní straně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53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Mnohonožka zemní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těrbiny, v půdě, pod kameny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ýložravé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2571750"/>
            <a:ext cx="2667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375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 chvostoskoci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ončetiny na zadečku přeměněny na vidlicovitý útvar – skákání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drobní, velikost několik mm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aluže, travní mech, pařeniště – v povrchové vrstvě se s ostatními organismy podílejí na tvorbě humusu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67012"/>
            <a:ext cx="2943225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105024"/>
            <a:ext cx="1962150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585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http://www.google.cz/search?hl=cs&amp;gs_rn=1&amp;gs_ri=hp&amp;cp=17&amp;gs_id=1u&amp;xhr=t&amp;q=stono%C5%BEka+%C5%A1kvorov%C3%A1&amp;bav=on.2,or.r_gc.r_pw.r_qf.&amp;</a:t>
            </a:r>
            <a:r>
              <a:rPr lang="cs-CZ" sz="800" dirty="0" smtClean="0"/>
              <a:t>bvm=bv.41642243,d.d2k&amp;biw=1249&amp;bih=595&amp;wrapid=tljp1359549172736032&amp;um=1&amp;ie=UTF-8&amp;tbm=isch&amp;source=og&amp;sa=N&amp;tab=wi&amp;ei=xRQJUfe0BoTCswaJ2oG4DA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http://www.google.cz/search?hl=cs&amp;gs_rn=1&amp;gs_ri=hp&amp;cp=16&amp;gs_id=1q&amp;xhr=t&amp;q=mnohono%C5%BEka+zemn%C3%AD&amp;bav=on.2,or.r_gc.r_pw.r_qf.&amp;</a:t>
            </a:r>
            <a:r>
              <a:rPr lang="cs-CZ" sz="800" dirty="0" smtClean="0"/>
              <a:t>bvm=bv.41642243,d.d2k&amp;biw=1249&amp;bih=595&amp;wrapid=tljp1359549428799030&amp;um=1&amp;ie=UTF-8&amp;tbm=isch&amp;source=og&amp;sa=N&amp;tab=wi&amp;ei=wxUJUYOFAsaYtAbK_YCACg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http://www.google.cz/search?hl=cs&amp;gs_rn=1&amp;gs_ri=serp&amp;pq=mnohono%C5%BEka+zemn%C3%AD&amp;cp=11&amp;gs_id=17&amp;xhr=t&amp;q=chvostoskoci&amp;bav=on.2,or.r_gc.r_pw.r_qf.&amp;</a:t>
            </a:r>
            <a:r>
              <a:rPr lang="cs-CZ" sz="800" dirty="0" smtClean="0"/>
              <a:t>biw=1249&amp;bih=595&amp;wrapid=tljp1359549635675220&amp;um=1&amp;ie=UTF-8&amp;tbm=isch&amp;source=og&amp;sa=N&amp;tab=wi&amp;ei=lBYJUYjGJ4nvsgact4CoAg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1&amp;gs_ri=serp&amp;pq=mnohono%C5%BEka+zemn%C3%AD&amp;cp=11&amp;gs_id=17&amp;xhr=t&amp;q=chvostoskoci&amp;bav=on.2,or.r_gc.r_pw.r_qf.&amp;biw=1249&amp;bih=595&amp;wrapid=tljp1359549635675220&amp;um=1&amp;ie=UTF-8&amp;tbm=isch&amp;source=og&amp;sa=N&amp;tab=wi&amp;ei=lBYJUYjGJ4nvsgact4CoAg</a:t>
            </a:r>
          </a:p>
        </p:txBody>
      </p:sp>
    </p:spTree>
    <p:extLst>
      <p:ext uri="{BB962C8B-B14F-4D97-AF65-F5344CB8AC3E}">
        <p14:creationId xmlns:p14="http://schemas.microsoft.com/office/powerpoint/2010/main" val="221639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769</TotalTime>
  <Words>241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vzdušnicovci</vt:lpstr>
      <vt:lpstr>Vzdušnicovci</vt:lpstr>
      <vt:lpstr>Zařazení</vt:lpstr>
      <vt:lpstr>vzdušnicovci</vt:lpstr>
      <vt:lpstr>vzdušnicovci</vt:lpstr>
      <vt:lpstr>třída stonožky</vt:lpstr>
      <vt:lpstr>Stonožka škvorová</vt:lpstr>
      <vt:lpstr>Třída  Mnohonožky</vt:lpstr>
      <vt:lpstr>Mnohonožka zemní</vt:lpstr>
      <vt:lpstr>Třída  chvostoskoci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99</cp:revision>
  <dcterms:created xsi:type="dcterms:W3CDTF">2012-10-08T12:35:50Z</dcterms:created>
  <dcterms:modified xsi:type="dcterms:W3CDTF">2013-01-30T12:43:11Z</dcterms:modified>
</cp:coreProperties>
</file>