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291" r:id="rId3"/>
    <p:sldId id="292" r:id="rId4"/>
    <p:sldId id="295" r:id="rId5"/>
    <p:sldId id="296" r:id="rId6"/>
    <p:sldId id="269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0066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963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7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7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924830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24.1</a:t>
                      </a:r>
                      <a:r>
                        <a:rPr lang="cs-CZ" sz="2400" b="0" baseline="0" dirty="0" smtClean="0"/>
                        <a:t>. 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VY_32_INOVACE_17_Matematika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</a:t>
                      </a:r>
                      <a:r>
                        <a:rPr lang="cs-CZ" sz="2400" b="0" dirty="0" smtClean="0"/>
                        <a:t>a odčítání </a:t>
                      </a:r>
                      <a:r>
                        <a:rPr lang="cs-CZ" sz="2400" b="0" dirty="0" smtClean="0"/>
                        <a:t>– Č</a:t>
                      </a:r>
                      <a:r>
                        <a:rPr lang="cs-CZ" sz="2400" dirty="0" smtClean="0"/>
                        <a:t>íselná řada do 20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Vybarvi správný počet</a:t>
            </a:r>
            <a:endParaRPr lang="cs-CZ" dirty="0"/>
          </a:p>
        </p:txBody>
      </p:sp>
      <p:sp>
        <p:nvSpPr>
          <p:cNvPr id="760" name="Zástupný symbol pro obsah 75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7524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sp>
        <p:nvSpPr>
          <p:cNvPr id="761" name="Zástupný symbol pro obsah 760"/>
          <p:cNvSpPr>
            <a:spLocks noGrp="1"/>
          </p:cNvSpPr>
          <p:nvPr>
            <p:ph sz="half" idx="2"/>
          </p:nvPr>
        </p:nvSpPr>
        <p:spPr>
          <a:xfrm>
            <a:off x="8172400" y="836712"/>
            <a:ext cx="971600" cy="5760640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buNone/>
            </a:pPr>
            <a:r>
              <a:rPr lang="cs-CZ" sz="3600" dirty="0" smtClean="0"/>
              <a:t>15</a:t>
            </a:r>
          </a:p>
          <a:p>
            <a:pPr>
              <a:lnSpc>
                <a:spcPct val="120000"/>
              </a:lnSpc>
              <a:buNone/>
            </a:pPr>
            <a:r>
              <a:rPr lang="cs-CZ" sz="3600" dirty="0" smtClean="0"/>
              <a:t>12</a:t>
            </a:r>
          </a:p>
          <a:p>
            <a:pPr>
              <a:lnSpc>
                <a:spcPct val="120000"/>
              </a:lnSpc>
              <a:buNone/>
            </a:pPr>
            <a:r>
              <a:rPr lang="cs-CZ" sz="3600" dirty="0" smtClean="0"/>
              <a:t>18</a:t>
            </a:r>
          </a:p>
          <a:p>
            <a:pPr>
              <a:buNone/>
            </a:pPr>
            <a:r>
              <a:rPr lang="cs-CZ" sz="3600" dirty="0" smtClean="0"/>
              <a:t>13</a:t>
            </a:r>
          </a:p>
          <a:p>
            <a:pPr>
              <a:buNone/>
            </a:pPr>
            <a:r>
              <a:rPr lang="cs-CZ" sz="3600" dirty="0" smtClean="0"/>
              <a:t>19</a:t>
            </a:r>
          </a:p>
          <a:p>
            <a:pPr>
              <a:buNone/>
            </a:pPr>
            <a:r>
              <a:rPr lang="cs-CZ" sz="3600" dirty="0" smtClean="0"/>
              <a:t>16</a:t>
            </a:r>
          </a:p>
          <a:p>
            <a:pPr>
              <a:buNone/>
            </a:pPr>
            <a:r>
              <a:rPr lang="cs-CZ" sz="3600" dirty="0" smtClean="0"/>
              <a:t>14</a:t>
            </a:r>
          </a:p>
          <a:p>
            <a:pPr>
              <a:buNone/>
            </a:pPr>
            <a:r>
              <a:rPr lang="cs-CZ" sz="3600" dirty="0" smtClean="0"/>
              <a:t>17</a:t>
            </a:r>
          </a:p>
          <a:p>
            <a:pPr>
              <a:buNone/>
            </a:pPr>
            <a:r>
              <a:rPr lang="cs-CZ" sz="3600" dirty="0" smtClean="0"/>
              <a:t>11</a:t>
            </a:r>
          </a:p>
          <a:p>
            <a:pPr>
              <a:buNone/>
            </a:pPr>
            <a:r>
              <a:rPr lang="cs-CZ" sz="3600" dirty="0" smtClean="0"/>
              <a:t>20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752432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28396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644008" y="5229200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00404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36408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72412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08416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44420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680424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16428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464400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92392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104360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140364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176368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212372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248376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284380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320384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356388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788436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752432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28396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4644008" y="5733256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500404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/>
          <p:cNvSpPr/>
          <p:nvPr/>
        </p:nvSpPr>
        <p:spPr>
          <a:xfrm>
            <a:off x="536408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572412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608416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bdélník 145"/>
          <p:cNvSpPr/>
          <p:nvPr/>
        </p:nvSpPr>
        <p:spPr>
          <a:xfrm>
            <a:off x="644420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680424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bdélník 147"/>
          <p:cNvSpPr/>
          <p:nvPr/>
        </p:nvSpPr>
        <p:spPr>
          <a:xfrm>
            <a:off x="716428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bdélník 148"/>
          <p:cNvSpPr/>
          <p:nvPr/>
        </p:nvSpPr>
        <p:spPr>
          <a:xfrm>
            <a:off x="464400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bdélník 149"/>
          <p:cNvSpPr/>
          <p:nvPr/>
        </p:nvSpPr>
        <p:spPr>
          <a:xfrm>
            <a:off x="392392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Obdélník 150"/>
          <p:cNvSpPr/>
          <p:nvPr/>
        </p:nvSpPr>
        <p:spPr>
          <a:xfrm>
            <a:off x="104360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bdélník 151"/>
          <p:cNvSpPr/>
          <p:nvPr/>
        </p:nvSpPr>
        <p:spPr>
          <a:xfrm>
            <a:off x="140364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bdélník 152"/>
          <p:cNvSpPr/>
          <p:nvPr/>
        </p:nvSpPr>
        <p:spPr>
          <a:xfrm>
            <a:off x="176368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bdélník 153"/>
          <p:cNvSpPr/>
          <p:nvPr/>
        </p:nvSpPr>
        <p:spPr>
          <a:xfrm>
            <a:off x="212372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bdélník 154"/>
          <p:cNvSpPr/>
          <p:nvPr/>
        </p:nvSpPr>
        <p:spPr>
          <a:xfrm>
            <a:off x="248376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bdélník 155"/>
          <p:cNvSpPr/>
          <p:nvPr/>
        </p:nvSpPr>
        <p:spPr>
          <a:xfrm>
            <a:off x="284380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/>
          <p:cNvSpPr/>
          <p:nvPr/>
        </p:nvSpPr>
        <p:spPr>
          <a:xfrm>
            <a:off x="320384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bdélník 157"/>
          <p:cNvSpPr/>
          <p:nvPr/>
        </p:nvSpPr>
        <p:spPr>
          <a:xfrm>
            <a:off x="356388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bdélník 158"/>
          <p:cNvSpPr/>
          <p:nvPr/>
        </p:nvSpPr>
        <p:spPr>
          <a:xfrm>
            <a:off x="7884368" y="5733256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1" name="Obdélník 590"/>
          <p:cNvSpPr/>
          <p:nvPr/>
        </p:nvSpPr>
        <p:spPr>
          <a:xfrm>
            <a:off x="752432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2" name="Obdélník 591"/>
          <p:cNvSpPr/>
          <p:nvPr/>
        </p:nvSpPr>
        <p:spPr>
          <a:xfrm>
            <a:off x="428396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3" name="Obdélník 592"/>
          <p:cNvSpPr/>
          <p:nvPr/>
        </p:nvSpPr>
        <p:spPr>
          <a:xfrm>
            <a:off x="4644008" y="4149080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4" name="Obdélník 593"/>
          <p:cNvSpPr/>
          <p:nvPr/>
        </p:nvSpPr>
        <p:spPr>
          <a:xfrm>
            <a:off x="500404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5" name="Obdélník 594"/>
          <p:cNvSpPr/>
          <p:nvPr/>
        </p:nvSpPr>
        <p:spPr>
          <a:xfrm>
            <a:off x="536408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6" name="Obdélník 595"/>
          <p:cNvSpPr/>
          <p:nvPr/>
        </p:nvSpPr>
        <p:spPr>
          <a:xfrm>
            <a:off x="572412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7" name="Obdélník 596"/>
          <p:cNvSpPr/>
          <p:nvPr/>
        </p:nvSpPr>
        <p:spPr>
          <a:xfrm>
            <a:off x="608416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8" name="Obdélník 597"/>
          <p:cNvSpPr/>
          <p:nvPr/>
        </p:nvSpPr>
        <p:spPr>
          <a:xfrm>
            <a:off x="644420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9" name="Obdélník 598"/>
          <p:cNvSpPr/>
          <p:nvPr/>
        </p:nvSpPr>
        <p:spPr>
          <a:xfrm>
            <a:off x="680424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0" name="Obdélník 599"/>
          <p:cNvSpPr/>
          <p:nvPr/>
        </p:nvSpPr>
        <p:spPr>
          <a:xfrm>
            <a:off x="716428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1" name="Obdélník 600"/>
          <p:cNvSpPr/>
          <p:nvPr/>
        </p:nvSpPr>
        <p:spPr>
          <a:xfrm>
            <a:off x="464400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2" name="Obdélník 601"/>
          <p:cNvSpPr/>
          <p:nvPr/>
        </p:nvSpPr>
        <p:spPr>
          <a:xfrm>
            <a:off x="392392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3" name="Obdélník 602"/>
          <p:cNvSpPr/>
          <p:nvPr/>
        </p:nvSpPr>
        <p:spPr>
          <a:xfrm>
            <a:off x="104360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4" name="Obdélník 603"/>
          <p:cNvSpPr/>
          <p:nvPr/>
        </p:nvSpPr>
        <p:spPr>
          <a:xfrm>
            <a:off x="140364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5" name="Obdélník 604"/>
          <p:cNvSpPr/>
          <p:nvPr/>
        </p:nvSpPr>
        <p:spPr>
          <a:xfrm>
            <a:off x="176368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6" name="Obdélník 605"/>
          <p:cNvSpPr/>
          <p:nvPr/>
        </p:nvSpPr>
        <p:spPr>
          <a:xfrm>
            <a:off x="212372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7" name="Obdélník 606"/>
          <p:cNvSpPr/>
          <p:nvPr/>
        </p:nvSpPr>
        <p:spPr>
          <a:xfrm>
            <a:off x="248376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8" name="Obdélník 607"/>
          <p:cNvSpPr/>
          <p:nvPr/>
        </p:nvSpPr>
        <p:spPr>
          <a:xfrm>
            <a:off x="284380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9" name="Obdélník 608"/>
          <p:cNvSpPr/>
          <p:nvPr/>
        </p:nvSpPr>
        <p:spPr>
          <a:xfrm>
            <a:off x="320384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0" name="Obdélník 609"/>
          <p:cNvSpPr/>
          <p:nvPr/>
        </p:nvSpPr>
        <p:spPr>
          <a:xfrm>
            <a:off x="356388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1" name="Obdélník 610"/>
          <p:cNvSpPr/>
          <p:nvPr/>
        </p:nvSpPr>
        <p:spPr>
          <a:xfrm>
            <a:off x="788436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2" name="Obdélník 611"/>
          <p:cNvSpPr/>
          <p:nvPr/>
        </p:nvSpPr>
        <p:spPr>
          <a:xfrm>
            <a:off x="752432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3" name="Obdélník 612"/>
          <p:cNvSpPr/>
          <p:nvPr/>
        </p:nvSpPr>
        <p:spPr>
          <a:xfrm>
            <a:off x="428396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" name="Obdélník 613"/>
          <p:cNvSpPr/>
          <p:nvPr/>
        </p:nvSpPr>
        <p:spPr>
          <a:xfrm>
            <a:off x="4644008" y="4725144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5" name="Obdélník 614"/>
          <p:cNvSpPr/>
          <p:nvPr/>
        </p:nvSpPr>
        <p:spPr>
          <a:xfrm>
            <a:off x="500404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6" name="Obdélník 615"/>
          <p:cNvSpPr/>
          <p:nvPr/>
        </p:nvSpPr>
        <p:spPr>
          <a:xfrm>
            <a:off x="536408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7" name="Obdélník 616"/>
          <p:cNvSpPr/>
          <p:nvPr/>
        </p:nvSpPr>
        <p:spPr>
          <a:xfrm>
            <a:off x="572412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8" name="Obdélník 617"/>
          <p:cNvSpPr/>
          <p:nvPr/>
        </p:nvSpPr>
        <p:spPr>
          <a:xfrm>
            <a:off x="608416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9" name="Obdélník 618"/>
          <p:cNvSpPr/>
          <p:nvPr/>
        </p:nvSpPr>
        <p:spPr>
          <a:xfrm>
            <a:off x="644420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0" name="Obdélník 619"/>
          <p:cNvSpPr/>
          <p:nvPr/>
        </p:nvSpPr>
        <p:spPr>
          <a:xfrm>
            <a:off x="680424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1" name="Obdélník 620"/>
          <p:cNvSpPr/>
          <p:nvPr/>
        </p:nvSpPr>
        <p:spPr>
          <a:xfrm>
            <a:off x="716428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2" name="Obdélník 621"/>
          <p:cNvSpPr/>
          <p:nvPr/>
        </p:nvSpPr>
        <p:spPr>
          <a:xfrm>
            <a:off x="464400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3" name="Obdélník 622"/>
          <p:cNvSpPr/>
          <p:nvPr/>
        </p:nvSpPr>
        <p:spPr>
          <a:xfrm>
            <a:off x="392392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4" name="Obdélník 623"/>
          <p:cNvSpPr/>
          <p:nvPr/>
        </p:nvSpPr>
        <p:spPr>
          <a:xfrm>
            <a:off x="104360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5" name="Obdélník 624"/>
          <p:cNvSpPr/>
          <p:nvPr/>
        </p:nvSpPr>
        <p:spPr>
          <a:xfrm>
            <a:off x="140364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6" name="Obdélník 625"/>
          <p:cNvSpPr/>
          <p:nvPr/>
        </p:nvSpPr>
        <p:spPr>
          <a:xfrm>
            <a:off x="176368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7" name="Obdélník 626"/>
          <p:cNvSpPr/>
          <p:nvPr/>
        </p:nvSpPr>
        <p:spPr>
          <a:xfrm>
            <a:off x="212372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8" name="Obdélník 627"/>
          <p:cNvSpPr/>
          <p:nvPr/>
        </p:nvSpPr>
        <p:spPr>
          <a:xfrm>
            <a:off x="248376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9" name="Obdélník 628"/>
          <p:cNvSpPr/>
          <p:nvPr/>
        </p:nvSpPr>
        <p:spPr>
          <a:xfrm>
            <a:off x="284380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0" name="Obdélník 629"/>
          <p:cNvSpPr/>
          <p:nvPr/>
        </p:nvSpPr>
        <p:spPr>
          <a:xfrm>
            <a:off x="320384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1" name="Obdélník 630"/>
          <p:cNvSpPr/>
          <p:nvPr/>
        </p:nvSpPr>
        <p:spPr>
          <a:xfrm>
            <a:off x="356388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2" name="Obdélník 631"/>
          <p:cNvSpPr/>
          <p:nvPr/>
        </p:nvSpPr>
        <p:spPr>
          <a:xfrm>
            <a:off x="788436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3" name="Obdélník 632"/>
          <p:cNvSpPr/>
          <p:nvPr/>
        </p:nvSpPr>
        <p:spPr>
          <a:xfrm>
            <a:off x="752432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4" name="Obdélník 633"/>
          <p:cNvSpPr/>
          <p:nvPr/>
        </p:nvSpPr>
        <p:spPr>
          <a:xfrm>
            <a:off x="428396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5" name="Obdélník 634"/>
          <p:cNvSpPr/>
          <p:nvPr/>
        </p:nvSpPr>
        <p:spPr>
          <a:xfrm>
            <a:off x="4644008" y="3140968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6" name="Obdélník 635"/>
          <p:cNvSpPr/>
          <p:nvPr/>
        </p:nvSpPr>
        <p:spPr>
          <a:xfrm>
            <a:off x="500404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7" name="Obdélník 636"/>
          <p:cNvSpPr/>
          <p:nvPr/>
        </p:nvSpPr>
        <p:spPr>
          <a:xfrm>
            <a:off x="536408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8" name="Obdélník 637"/>
          <p:cNvSpPr/>
          <p:nvPr/>
        </p:nvSpPr>
        <p:spPr>
          <a:xfrm>
            <a:off x="572412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9" name="Obdélník 638"/>
          <p:cNvSpPr/>
          <p:nvPr/>
        </p:nvSpPr>
        <p:spPr>
          <a:xfrm>
            <a:off x="608416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0" name="Obdélník 639"/>
          <p:cNvSpPr/>
          <p:nvPr/>
        </p:nvSpPr>
        <p:spPr>
          <a:xfrm>
            <a:off x="644420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1" name="Obdélník 640"/>
          <p:cNvSpPr/>
          <p:nvPr/>
        </p:nvSpPr>
        <p:spPr>
          <a:xfrm>
            <a:off x="680424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2" name="Obdélník 641"/>
          <p:cNvSpPr/>
          <p:nvPr/>
        </p:nvSpPr>
        <p:spPr>
          <a:xfrm>
            <a:off x="716428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3" name="Obdélník 642"/>
          <p:cNvSpPr/>
          <p:nvPr/>
        </p:nvSpPr>
        <p:spPr>
          <a:xfrm>
            <a:off x="464400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4" name="Obdélník 643"/>
          <p:cNvSpPr/>
          <p:nvPr/>
        </p:nvSpPr>
        <p:spPr>
          <a:xfrm>
            <a:off x="392392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5" name="Obdélník 644"/>
          <p:cNvSpPr/>
          <p:nvPr/>
        </p:nvSpPr>
        <p:spPr>
          <a:xfrm>
            <a:off x="104360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6" name="Obdélník 645"/>
          <p:cNvSpPr/>
          <p:nvPr/>
        </p:nvSpPr>
        <p:spPr>
          <a:xfrm>
            <a:off x="140364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7" name="Obdélník 646"/>
          <p:cNvSpPr/>
          <p:nvPr/>
        </p:nvSpPr>
        <p:spPr>
          <a:xfrm>
            <a:off x="176368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8" name="Obdélník 647"/>
          <p:cNvSpPr/>
          <p:nvPr/>
        </p:nvSpPr>
        <p:spPr>
          <a:xfrm>
            <a:off x="212372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9" name="Obdélník 648"/>
          <p:cNvSpPr/>
          <p:nvPr/>
        </p:nvSpPr>
        <p:spPr>
          <a:xfrm>
            <a:off x="248376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0" name="Obdélník 649"/>
          <p:cNvSpPr/>
          <p:nvPr/>
        </p:nvSpPr>
        <p:spPr>
          <a:xfrm>
            <a:off x="284380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1" name="Obdélník 650"/>
          <p:cNvSpPr/>
          <p:nvPr/>
        </p:nvSpPr>
        <p:spPr>
          <a:xfrm>
            <a:off x="320384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2" name="Obdélník 651"/>
          <p:cNvSpPr/>
          <p:nvPr/>
        </p:nvSpPr>
        <p:spPr>
          <a:xfrm>
            <a:off x="356388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3" name="Obdélník 652"/>
          <p:cNvSpPr/>
          <p:nvPr/>
        </p:nvSpPr>
        <p:spPr>
          <a:xfrm>
            <a:off x="788436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4" name="Obdélník 653"/>
          <p:cNvSpPr/>
          <p:nvPr/>
        </p:nvSpPr>
        <p:spPr>
          <a:xfrm>
            <a:off x="752432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5" name="Obdélník 654"/>
          <p:cNvSpPr/>
          <p:nvPr/>
        </p:nvSpPr>
        <p:spPr>
          <a:xfrm>
            <a:off x="428396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6" name="Obdélník 655"/>
          <p:cNvSpPr/>
          <p:nvPr/>
        </p:nvSpPr>
        <p:spPr>
          <a:xfrm>
            <a:off x="4644008" y="3645024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7" name="Obdélník 656"/>
          <p:cNvSpPr/>
          <p:nvPr/>
        </p:nvSpPr>
        <p:spPr>
          <a:xfrm>
            <a:off x="500404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8" name="Obdélník 657"/>
          <p:cNvSpPr/>
          <p:nvPr/>
        </p:nvSpPr>
        <p:spPr>
          <a:xfrm>
            <a:off x="536408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9" name="Obdélník 658"/>
          <p:cNvSpPr/>
          <p:nvPr/>
        </p:nvSpPr>
        <p:spPr>
          <a:xfrm>
            <a:off x="572412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0" name="Obdélník 659"/>
          <p:cNvSpPr/>
          <p:nvPr/>
        </p:nvSpPr>
        <p:spPr>
          <a:xfrm>
            <a:off x="608416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1" name="Obdélník 660"/>
          <p:cNvSpPr/>
          <p:nvPr/>
        </p:nvSpPr>
        <p:spPr>
          <a:xfrm>
            <a:off x="644420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2" name="Obdélník 661"/>
          <p:cNvSpPr/>
          <p:nvPr/>
        </p:nvSpPr>
        <p:spPr>
          <a:xfrm>
            <a:off x="680424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3" name="Obdélník 662"/>
          <p:cNvSpPr/>
          <p:nvPr/>
        </p:nvSpPr>
        <p:spPr>
          <a:xfrm>
            <a:off x="716428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4" name="Obdélník 663"/>
          <p:cNvSpPr/>
          <p:nvPr/>
        </p:nvSpPr>
        <p:spPr>
          <a:xfrm>
            <a:off x="464400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5" name="Obdélník 664"/>
          <p:cNvSpPr/>
          <p:nvPr/>
        </p:nvSpPr>
        <p:spPr>
          <a:xfrm>
            <a:off x="392392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6" name="Obdélník 665"/>
          <p:cNvSpPr/>
          <p:nvPr/>
        </p:nvSpPr>
        <p:spPr>
          <a:xfrm>
            <a:off x="104360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7" name="Obdélník 666"/>
          <p:cNvSpPr/>
          <p:nvPr/>
        </p:nvSpPr>
        <p:spPr>
          <a:xfrm>
            <a:off x="140364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8" name="Obdélník 667"/>
          <p:cNvSpPr/>
          <p:nvPr/>
        </p:nvSpPr>
        <p:spPr>
          <a:xfrm>
            <a:off x="176368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9" name="Obdélník 668"/>
          <p:cNvSpPr/>
          <p:nvPr/>
        </p:nvSpPr>
        <p:spPr>
          <a:xfrm>
            <a:off x="212372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0" name="Obdélník 669"/>
          <p:cNvSpPr/>
          <p:nvPr/>
        </p:nvSpPr>
        <p:spPr>
          <a:xfrm>
            <a:off x="248376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1" name="Obdélník 670"/>
          <p:cNvSpPr/>
          <p:nvPr/>
        </p:nvSpPr>
        <p:spPr>
          <a:xfrm>
            <a:off x="284380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2" name="Obdélník 671"/>
          <p:cNvSpPr/>
          <p:nvPr/>
        </p:nvSpPr>
        <p:spPr>
          <a:xfrm>
            <a:off x="320384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3" name="Obdélník 672"/>
          <p:cNvSpPr/>
          <p:nvPr/>
        </p:nvSpPr>
        <p:spPr>
          <a:xfrm>
            <a:off x="356388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4" name="Obdélník 673"/>
          <p:cNvSpPr/>
          <p:nvPr/>
        </p:nvSpPr>
        <p:spPr>
          <a:xfrm>
            <a:off x="788436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5" name="Obdélník 674"/>
          <p:cNvSpPr/>
          <p:nvPr/>
        </p:nvSpPr>
        <p:spPr>
          <a:xfrm>
            <a:off x="752432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6" name="Obdélník 675"/>
          <p:cNvSpPr/>
          <p:nvPr/>
        </p:nvSpPr>
        <p:spPr>
          <a:xfrm>
            <a:off x="428396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7" name="Obdélník 676"/>
          <p:cNvSpPr/>
          <p:nvPr/>
        </p:nvSpPr>
        <p:spPr>
          <a:xfrm>
            <a:off x="4644008" y="2060848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8" name="Obdélník 677"/>
          <p:cNvSpPr/>
          <p:nvPr/>
        </p:nvSpPr>
        <p:spPr>
          <a:xfrm>
            <a:off x="500404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9" name="Obdélník 678"/>
          <p:cNvSpPr/>
          <p:nvPr/>
        </p:nvSpPr>
        <p:spPr>
          <a:xfrm>
            <a:off x="536408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0" name="Obdélník 679"/>
          <p:cNvSpPr/>
          <p:nvPr/>
        </p:nvSpPr>
        <p:spPr>
          <a:xfrm>
            <a:off x="572412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1" name="Obdélník 680"/>
          <p:cNvSpPr/>
          <p:nvPr/>
        </p:nvSpPr>
        <p:spPr>
          <a:xfrm>
            <a:off x="608416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2" name="Obdélník 681"/>
          <p:cNvSpPr/>
          <p:nvPr/>
        </p:nvSpPr>
        <p:spPr>
          <a:xfrm>
            <a:off x="644420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3" name="Obdélník 682"/>
          <p:cNvSpPr/>
          <p:nvPr/>
        </p:nvSpPr>
        <p:spPr>
          <a:xfrm>
            <a:off x="680424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4" name="Obdélník 683"/>
          <p:cNvSpPr/>
          <p:nvPr/>
        </p:nvSpPr>
        <p:spPr>
          <a:xfrm>
            <a:off x="716428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5" name="Obdélník 684"/>
          <p:cNvSpPr/>
          <p:nvPr/>
        </p:nvSpPr>
        <p:spPr>
          <a:xfrm>
            <a:off x="464400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6" name="Obdélník 685"/>
          <p:cNvSpPr/>
          <p:nvPr/>
        </p:nvSpPr>
        <p:spPr>
          <a:xfrm>
            <a:off x="392392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7" name="Obdélník 686"/>
          <p:cNvSpPr/>
          <p:nvPr/>
        </p:nvSpPr>
        <p:spPr>
          <a:xfrm>
            <a:off x="104360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8" name="Obdélník 687"/>
          <p:cNvSpPr/>
          <p:nvPr/>
        </p:nvSpPr>
        <p:spPr>
          <a:xfrm>
            <a:off x="140364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9" name="Obdélník 688"/>
          <p:cNvSpPr/>
          <p:nvPr/>
        </p:nvSpPr>
        <p:spPr>
          <a:xfrm>
            <a:off x="176368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0" name="Obdélník 689"/>
          <p:cNvSpPr/>
          <p:nvPr/>
        </p:nvSpPr>
        <p:spPr>
          <a:xfrm>
            <a:off x="212372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1" name="Obdélník 690"/>
          <p:cNvSpPr/>
          <p:nvPr/>
        </p:nvSpPr>
        <p:spPr>
          <a:xfrm>
            <a:off x="248376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2" name="Obdélník 691"/>
          <p:cNvSpPr/>
          <p:nvPr/>
        </p:nvSpPr>
        <p:spPr>
          <a:xfrm>
            <a:off x="284380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3" name="Obdélník 692"/>
          <p:cNvSpPr/>
          <p:nvPr/>
        </p:nvSpPr>
        <p:spPr>
          <a:xfrm>
            <a:off x="320384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4" name="Obdélník 693"/>
          <p:cNvSpPr/>
          <p:nvPr/>
        </p:nvSpPr>
        <p:spPr>
          <a:xfrm>
            <a:off x="356388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5" name="Obdélník 694"/>
          <p:cNvSpPr/>
          <p:nvPr/>
        </p:nvSpPr>
        <p:spPr>
          <a:xfrm>
            <a:off x="788436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6" name="Obdélník 695"/>
          <p:cNvSpPr/>
          <p:nvPr/>
        </p:nvSpPr>
        <p:spPr>
          <a:xfrm>
            <a:off x="752432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7" name="Obdélník 696"/>
          <p:cNvSpPr/>
          <p:nvPr/>
        </p:nvSpPr>
        <p:spPr>
          <a:xfrm>
            <a:off x="428396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8" name="Obdélník 697"/>
          <p:cNvSpPr/>
          <p:nvPr/>
        </p:nvSpPr>
        <p:spPr>
          <a:xfrm>
            <a:off x="4644008" y="2636912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9" name="Obdélník 698"/>
          <p:cNvSpPr/>
          <p:nvPr/>
        </p:nvSpPr>
        <p:spPr>
          <a:xfrm>
            <a:off x="500404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0" name="Obdélník 699"/>
          <p:cNvSpPr/>
          <p:nvPr/>
        </p:nvSpPr>
        <p:spPr>
          <a:xfrm>
            <a:off x="536408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1" name="Obdélník 700"/>
          <p:cNvSpPr/>
          <p:nvPr/>
        </p:nvSpPr>
        <p:spPr>
          <a:xfrm>
            <a:off x="572412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2" name="Obdélník 701"/>
          <p:cNvSpPr/>
          <p:nvPr/>
        </p:nvSpPr>
        <p:spPr>
          <a:xfrm>
            <a:off x="608416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3" name="Obdélník 702"/>
          <p:cNvSpPr/>
          <p:nvPr/>
        </p:nvSpPr>
        <p:spPr>
          <a:xfrm>
            <a:off x="644420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4" name="Obdélník 703"/>
          <p:cNvSpPr/>
          <p:nvPr/>
        </p:nvSpPr>
        <p:spPr>
          <a:xfrm>
            <a:off x="680424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5" name="Obdélník 704"/>
          <p:cNvSpPr/>
          <p:nvPr/>
        </p:nvSpPr>
        <p:spPr>
          <a:xfrm>
            <a:off x="716428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6" name="Obdélník 705"/>
          <p:cNvSpPr/>
          <p:nvPr/>
        </p:nvSpPr>
        <p:spPr>
          <a:xfrm>
            <a:off x="464400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7" name="Obdélník 706"/>
          <p:cNvSpPr/>
          <p:nvPr/>
        </p:nvSpPr>
        <p:spPr>
          <a:xfrm>
            <a:off x="392392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8" name="Obdélník 707"/>
          <p:cNvSpPr/>
          <p:nvPr/>
        </p:nvSpPr>
        <p:spPr>
          <a:xfrm>
            <a:off x="104360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9" name="Obdélník 708"/>
          <p:cNvSpPr/>
          <p:nvPr/>
        </p:nvSpPr>
        <p:spPr>
          <a:xfrm>
            <a:off x="140364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0" name="Obdélník 709"/>
          <p:cNvSpPr/>
          <p:nvPr/>
        </p:nvSpPr>
        <p:spPr>
          <a:xfrm>
            <a:off x="176368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1" name="Obdélník 710"/>
          <p:cNvSpPr/>
          <p:nvPr/>
        </p:nvSpPr>
        <p:spPr>
          <a:xfrm>
            <a:off x="212372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2" name="Obdélník 711"/>
          <p:cNvSpPr/>
          <p:nvPr/>
        </p:nvSpPr>
        <p:spPr>
          <a:xfrm>
            <a:off x="248376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3" name="Obdélník 712"/>
          <p:cNvSpPr/>
          <p:nvPr/>
        </p:nvSpPr>
        <p:spPr>
          <a:xfrm>
            <a:off x="284380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4" name="Obdélník 713"/>
          <p:cNvSpPr/>
          <p:nvPr/>
        </p:nvSpPr>
        <p:spPr>
          <a:xfrm>
            <a:off x="320384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5" name="Obdélník 714"/>
          <p:cNvSpPr/>
          <p:nvPr/>
        </p:nvSpPr>
        <p:spPr>
          <a:xfrm>
            <a:off x="356388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6" name="Obdélník 715"/>
          <p:cNvSpPr/>
          <p:nvPr/>
        </p:nvSpPr>
        <p:spPr>
          <a:xfrm>
            <a:off x="788436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7" name="Obdélník 716"/>
          <p:cNvSpPr/>
          <p:nvPr/>
        </p:nvSpPr>
        <p:spPr>
          <a:xfrm>
            <a:off x="752432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8" name="Obdélník 717"/>
          <p:cNvSpPr/>
          <p:nvPr/>
        </p:nvSpPr>
        <p:spPr>
          <a:xfrm>
            <a:off x="428396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9" name="Obdélník 718"/>
          <p:cNvSpPr/>
          <p:nvPr/>
        </p:nvSpPr>
        <p:spPr>
          <a:xfrm>
            <a:off x="4644008" y="908720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0" name="Obdélník 719"/>
          <p:cNvSpPr/>
          <p:nvPr/>
        </p:nvSpPr>
        <p:spPr>
          <a:xfrm>
            <a:off x="500404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1" name="Obdélník 720"/>
          <p:cNvSpPr/>
          <p:nvPr/>
        </p:nvSpPr>
        <p:spPr>
          <a:xfrm>
            <a:off x="536408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2" name="Obdélník 721"/>
          <p:cNvSpPr/>
          <p:nvPr/>
        </p:nvSpPr>
        <p:spPr>
          <a:xfrm>
            <a:off x="572412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3" name="Obdélník 722"/>
          <p:cNvSpPr/>
          <p:nvPr/>
        </p:nvSpPr>
        <p:spPr>
          <a:xfrm>
            <a:off x="608416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4" name="Obdélník 723"/>
          <p:cNvSpPr/>
          <p:nvPr/>
        </p:nvSpPr>
        <p:spPr>
          <a:xfrm>
            <a:off x="644420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5" name="Obdélník 724"/>
          <p:cNvSpPr/>
          <p:nvPr/>
        </p:nvSpPr>
        <p:spPr>
          <a:xfrm>
            <a:off x="680424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6" name="Obdélník 725"/>
          <p:cNvSpPr/>
          <p:nvPr/>
        </p:nvSpPr>
        <p:spPr>
          <a:xfrm>
            <a:off x="716428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7" name="Obdélník 726"/>
          <p:cNvSpPr/>
          <p:nvPr/>
        </p:nvSpPr>
        <p:spPr>
          <a:xfrm>
            <a:off x="464400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8" name="Obdélník 727"/>
          <p:cNvSpPr/>
          <p:nvPr/>
        </p:nvSpPr>
        <p:spPr>
          <a:xfrm>
            <a:off x="392392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9" name="Obdélník 728"/>
          <p:cNvSpPr/>
          <p:nvPr/>
        </p:nvSpPr>
        <p:spPr>
          <a:xfrm>
            <a:off x="104360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0" name="Obdélník 729"/>
          <p:cNvSpPr/>
          <p:nvPr/>
        </p:nvSpPr>
        <p:spPr>
          <a:xfrm>
            <a:off x="140364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1" name="Obdélník 730"/>
          <p:cNvSpPr/>
          <p:nvPr/>
        </p:nvSpPr>
        <p:spPr>
          <a:xfrm>
            <a:off x="176368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2" name="Obdélník 731"/>
          <p:cNvSpPr/>
          <p:nvPr/>
        </p:nvSpPr>
        <p:spPr>
          <a:xfrm>
            <a:off x="212372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3" name="Obdélník 732"/>
          <p:cNvSpPr/>
          <p:nvPr/>
        </p:nvSpPr>
        <p:spPr>
          <a:xfrm>
            <a:off x="248376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4" name="Obdélník 733"/>
          <p:cNvSpPr/>
          <p:nvPr/>
        </p:nvSpPr>
        <p:spPr>
          <a:xfrm>
            <a:off x="284380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5" name="Obdélník 734"/>
          <p:cNvSpPr/>
          <p:nvPr/>
        </p:nvSpPr>
        <p:spPr>
          <a:xfrm>
            <a:off x="320384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6" name="Obdélník 735"/>
          <p:cNvSpPr/>
          <p:nvPr/>
        </p:nvSpPr>
        <p:spPr>
          <a:xfrm>
            <a:off x="356388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7" name="Obdélník 736"/>
          <p:cNvSpPr/>
          <p:nvPr/>
        </p:nvSpPr>
        <p:spPr>
          <a:xfrm>
            <a:off x="788436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8" name="Obdélník 737"/>
          <p:cNvSpPr/>
          <p:nvPr/>
        </p:nvSpPr>
        <p:spPr>
          <a:xfrm>
            <a:off x="752432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9" name="Obdélník 738"/>
          <p:cNvSpPr/>
          <p:nvPr/>
        </p:nvSpPr>
        <p:spPr>
          <a:xfrm>
            <a:off x="428396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0" name="Obdélník 739"/>
          <p:cNvSpPr/>
          <p:nvPr/>
        </p:nvSpPr>
        <p:spPr>
          <a:xfrm>
            <a:off x="4644008" y="1484784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1" name="Obdélník 740"/>
          <p:cNvSpPr/>
          <p:nvPr/>
        </p:nvSpPr>
        <p:spPr>
          <a:xfrm>
            <a:off x="500404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2" name="Obdélník 741"/>
          <p:cNvSpPr/>
          <p:nvPr/>
        </p:nvSpPr>
        <p:spPr>
          <a:xfrm>
            <a:off x="536408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3" name="Obdélník 742"/>
          <p:cNvSpPr/>
          <p:nvPr/>
        </p:nvSpPr>
        <p:spPr>
          <a:xfrm>
            <a:off x="572412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4" name="Obdélník 743"/>
          <p:cNvSpPr/>
          <p:nvPr/>
        </p:nvSpPr>
        <p:spPr>
          <a:xfrm>
            <a:off x="608416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5" name="Obdélník 744"/>
          <p:cNvSpPr/>
          <p:nvPr/>
        </p:nvSpPr>
        <p:spPr>
          <a:xfrm>
            <a:off x="644420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6" name="Obdélník 745"/>
          <p:cNvSpPr/>
          <p:nvPr/>
        </p:nvSpPr>
        <p:spPr>
          <a:xfrm>
            <a:off x="680424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7" name="Obdélník 746"/>
          <p:cNvSpPr/>
          <p:nvPr/>
        </p:nvSpPr>
        <p:spPr>
          <a:xfrm>
            <a:off x="716428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8" name="Obdélník 747"/>
          <p:cNvSpPr/>
          <p:nvPr/>
        </p:nvSpPr>
        <p:spPr>
          <a:xfrm>
            <a:off x="464400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9" name="Obdélník 748"/>
          <p:cNvSpPr/>
          <p:nvPr/>
        </p:nvSpPr>
        <p:spPr>
          <a:xfrm>
            <a:off x="392392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0" name="Obdélník 749"/>
          <p:cNvSpPr/>
          <p:nvPr/>
        </p:nvSpPr>
        <p:spPr>
          <a:xfrm>
            <a:off x="104360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1" name="Obdélník 750"/>
          <p:cNvSpPr/>
          <p:nvPr/>
        </p:nvSpPr>
        <p:spPr>
          <a:xfrm>
            <a:off x="140364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2" name="Obdélník 751"/>
          <p:cNvSpPr/>
          <p:nvPr/>
        </p:nvSpPr>
        <p:spPr>
          <a:xfrm>
            <a:off x="176368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3" name="Obdélník 752"/>
          <p:cNvSpPr/>
          <p:nvPr/>
        </p:nvSpPr>
        <p:spPr>
          <a:xfrm>
            <a:off x="212372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4" name="Obdélník 753"/>
          <p:cNvSpPr/>
          <p:nvPr/>
        </p:nvSpPr>
        <p:spPr>
          <a:xfrm>
            <a:off x="248376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5" name="Obdélník 754"/>
          <p:cNvSpPr/>
          <p:nvPr/>
        </p:nvSpPr>
        <p:spPr>
          <a:xfrm>
            <a:off x="284380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6" name="Obdélník 755"/>
          <p:cNvSpPr/>
          <p:nvPr/>
        </p:nvSpPr>
        <p:spPr>
          <a:xfrm>
            <a:off x="320384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7" name="Obdélník 756"/>
          <p:cNvSpPr/>
          <p:nvPr/>
        </p:nvSpPr>
        <p:spPr>
          <a:xfrm>
            <a:off x="356388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8" name="Obdélník 757"/>
          <p:cNvSpPr/>
          <p:nvPr/>
        </p:nvSpPr>
        <p:spPr>
          <a:xfrm>
            <a:off x="788436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700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Vybarvi správný počet</a:t>
            </a:r>
            <a:endParaRPr lang="cs-CZ" dirty="0"/>
          </a:p>
        </p:txBody>
      </p:sp>
      <p:sp>
        <p:nvSpPr>
          <p:cNvPr id="760" name="Zástupný symbol pro obsah 75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7524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sp>
        <p:nvSpPr>
          <p:cNvPr id="761" name="Zástupný symbol pro obsah 760"/>
          <p:cNvSpPr>
            <a:spLocks noGrp="1"/>
          </p:cNvSpPr>
          <p:nvPr>
            <p:ph sz="half" idx="2"/>
          </p:nvPr>
        </p:nvSpPr>
        <p:spPr>
          <a:xfrm>
            <a:off x="8172400" y="836712"/>
            <a:ext cx="971600" cy="5760640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buNone/>
            </a:pPr>
            <a:r>
              <a:rPr lang="cs-CZ" sz="3600" dirty="0" smtClean="0"/>
              <a:t>15</a:t>
            </a:r>
          </a:p>
          <a:p>
            <a:pPr>
              <a:lnSpc>
                <a:spcPct val="120000"/>
              </a:lnSpc>
              <a:buNone/>
            </a:pPr>
            <a:r>
              <a:rPr lang="cs-CZ" sz="3600" dirty="0" smtClean="0"/>
              <a:t>12</a:t>
            </a:r>
          </a:p>
          <a:p>
            <a:pPr>
              <a:lnSpc>
                <a:spcPct val="120000"/>
              </a:lnSpc>
              <a:buNone/>
            </a:pPr>
            <a:r>
              <a:rPr lang="cs-CZ" sz="3600" dirty="0" smtClean="0"/>
              <a:t>18</a:t>
            </a:r>
          </a:p>
          <a:p>
            <a:pPr>
              <a:buNone/>
            </a:pPr>
            <a:r>
              <a:rPr lang="cs-CZ" sz="3600" dirty="0" smtClean="0"/>
              <a:t>13</a:t>
            </a:r>
          </a:p>
          <a:p>
            <a:pPr>
              <a:buNone/>
            </a:pPr>
            <a:r>
              <a:rPr lang="cs-CZ" sz="3600" dirty="0" smtClean="0"/>
              <a:t>19</a:t>
            </a:r>
          </a:p>
          <a:p>
            <a:pPr>
              <a:buNone/>
            </a:pPr>
            <a:r>
              <a:rPr lang="cs-CZ" sz="3600" dirty="0" smtClean="0"/>
              <a:t>16</a:t>
            </a:r>
          </a:p>
          <a:p>
            <a:pPr>
              <a:buNone/>
            </a:pPr>
            <a:r>
              <a:rPr lang="cs-CZ" sz="3600" dirty="0" smtClean="0"/>
              <a:t>14</a:t>
            </a:r>
          </a:p>
          <a:p>
            <a:pPr>
              <a:buNone/>
            </a:pPr>
            <a:r>
              <a:rPr lang="cs-CZ" sz="3600" dirty="0" smtClean="0"/>
              <a:t>17</a:t>
            </a:r>
          </a:p>
          <a:p>
            <a:pPr>
              <a:buNone/>
            </a:pPr>
            <a:r>
              <a:rPr lang="cs-CZ" sz="3600" dirty="0" smtClean="0"/>
              <a:t>11</a:t>
            </a:r>
          </a:p>
          <a:p>
            <a:pPr>
              <a:buNone/>
            </a:pPr>
            <a:r>
              <a:rPr lang="cs-CZ" sz="3600" dirty="0" smtClean="0"/>
              <a:t>20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752432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28396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644008" y="5229200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500404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36408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72412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08416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44420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680424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16428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4644008" y="5229200"/>
            <a:ext cx="288032" cy="410344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92392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104360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140364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176368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212372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248376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284380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320384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3563888" y="522920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Obdélník 137"/>
          <p:cNvSpPr/>
          <p:nvPr/>
        </p:nvSpPr>
        <p:spPr>
          <a:xfrm>
            <a:off x="7884368" y="522920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Obdélník 138"/>
          <p:cNvSpPr/>
          <p:nvPr/>
        </p:nvSpPr>
        <p:spPr>
          <a:xfrm>
            <a:off x="752432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Obdélník 139"/>
          <p:cNvSpPr/>
          <p:nvPr/>
        </p:nvSpPr>
        <p:spPr>
          <a:xfrm>
            <a:off x="428396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Obdélník 140"/>
          <p:cNvSpPr/>
          <p:nvPr/>
        </p:nvSpPr>
        <p:spPr>
          <a:xfrm>
            <a:off x="4644008" y="5733256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Obdélník 141"/>
          <p:cNvSpPr/>
          <p:nvPr/>
        </p:nvSpPr>
        <p:spPr>
          <a:xfrm>
            <a:off x="500404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Obdélník 142"/>
          <p:cNvSpPr/>
          <p:nvPr/>
        </p:nvSpPr>
        <p:spPr>
          <a:xfrm>
            <a:off x="536408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Obdélník 143"/>
          <p:cNvSpPr/>
          <p:nvPr/>
        </p:nvSpPr>
        <p:spPr>
          <a:xfrm>
            <a:off x="572412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Obdélník 144"/>
          <p:cNvSpPr/>
          <p:nvPr/>
        </p:nvSpPr>
        <p:spPr>
          <a:xfrm>
            <a:off x="608416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Obdélník 145"/>
          <p:cNvSpPr/>
          <p:nvPr/>
        </p:nvSpPr>
        <p:spPr>
          <a:xfrm>
            <a:off x="644420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Obdélník 146"/>
          <p:cNvSpPr/>
          <p:nvPr/>
        </p:nvSpPr>
        <p:spPr>
          <a:xfrm>
            <a:off x="680424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Obdélník 147"/>
          <p:cNvSpPr/>
          <p:nvPr/>
        </p:nvSpPr>
        <p:spPr>
          <a:xfrm>
            <a:off x="716428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Obdélník 148"/>
          <p:cNvSpPr/>
          <p:nvPr/>
        </p:nvSpPr>
        <p:spPr>
          <a:xfrm>
            <a:off x="464400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Obdélník 149"/>
          <p:cNvSpPr/>
          <p:nvPr/>
        </p:nvSpPr>
        <p:spPr>
          <a:xfrm>
            <a:off x="392392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Obdélník 150"/>
          <p:cNvSpPr/>
          <p:nvPr/>
        </p:nvSpPr>
        <p:spPr>
          <a:xfrm>
            <a:off x="104360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bdélník 151"/>
          <p:cNvSpPr/>
          <p:nvPr/>
        </p:nvSpPr>
        <p:spPr>
          <a:xfrm>
            <a:off x="140364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bdélník 152"/>
          <p:cNvSpPr/>
          <p:nvPr/>
        </p:nvSpPr>
        <p:spPr>
          <a:xfrm>
            <a:off x="176368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bdélník 153"/>
          <p:cNvSpPr/>
          <p:nvPr/>
        </p:nvSpPr>
        <p:spPr>
          <a:xfrm>
            <a:off x="212372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bdélník 154"/>
          <p:cNvSpPr/>
          <p:nvPr/>
        </p:nvSpPr>
        <p:spPr>
          <a:xfrm>
            <a:off x="248376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Obdélník 155"/>
          <p:cNvSpPr/>
          <p:nvPr/>
        </p:nvSpPr>
        <p:spPr>
          <a:xfrm>
            <a:off x="284380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Obdélník 156"/>
          <p:cNvSpPr/>
          <p:nvPr/>
        </p:nvSpPr>
        <p:spPr>
          <a:xfrm>
            <a:off x="320384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bdélník 157"/>
          <p:cNvSpPr/>
          <p:nvPr/>
        </p:nvSpPr>
        <p:spPr>
          <a:xfrm>
            <a:off x="3563888" y="5733256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bdélník 158"/>
          <p:cNvSpPr/>
          <p:nvPr/>
        </p:nvSpPr>
        <p:spPr>
          <a:xfrm>
            <a:off x="7884368" y="5733256"/>
            <a:ext cx="288032" cy="41034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1" name="Obdélník 590"/>
          <p:cNvSpPr/>
          <p:nvPr/>
        </p:nvSpPr>
        <p:spPr>
          <a:xfrm>
            <a:off x="752432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2" name="Obdélník 591"/>
          <p:cNvSpPr/>
          <p:nvPr/>
        </p:nvSpPr>
        <p:spPr>
          <a:xfrm>
            <a:off x="428396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3" name="Obdélník 592"/>
          <p:cNvSpPr/>
          <p:nvPr/>
        </p:nvSpPr>
        <p:spPr>
          <a:xfrm>
            <a:off x="4644008" y="4149080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4" name="Obdélník 593"/>
          <p:cNvSpPr/>
          <p:nvPr/>
        </p:nvSpPr>
        <p:spPr>
          <a:xfrm>
            <a:off x="5004048" y="4149080"/>
            <a:ext cx="288032" cy="4103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5" name="Obdélník 594"/>
          <p:cNvSpPr/>
          <p:nvPr/>
        </p:nvSpPr>
        <p:spPr>
          <a:xfrm>
            <a:off x="5364088" y="4149080"/>
            <a:ext cx="288032" cy="4103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6" name="Obdélník 595"/>
          <p:cNvSpPr/>
          <p:nvPr/>
        </p:nvSpPr>
        <p:spPr>
          <a:xfrm>
            <a:off x="5724128" y="4149080"/>
            <a:ext cx="288032" cy="4103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7" name="Obdélník 596"/>
          <p:cNvSpPr/>
          <p:nvPr/>
        </p:nvSpPr>
        <p:spPr>
          <a:xfrm>
            <a:off x="608416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8" name="Obdélník 597"/>
          <p:cNvSpPr/>
          <p:nvPr/>
        </p:nvSpPr>
        <p:spPr>
          <a:xfrm>
            <a:off x="644420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9" name="Obdélník 598"/>
          <p:cNvSpPr/>
          <p:nvPr/>
        </p:nvSpPr>
        <p:spPr>
          <a:xfrm>
            <a:off x="680424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0" name="Obdélník 599"/>
          <p:cNvSpPr/>
          <p:nvPr/>
        </p:nvSpPr>
        <p:spPr>
          <a:xfrm>
            <a:off x="716428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1" name="Obdélník 600"/>
          <p:cNvSpPr/>
          <p:nvPr/>
        </p:nvSpPr>
        <p:spPr>
          <a:xfrm>
            <a:off x="4644008" y="4149080"/>
            <a:ext cx="288032" cy="4103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2" name="Obdélník 601"/>
          <p:cNvSpPr/>
          <p:nvPr/>
        </p:nvSpPr>
        <p:spPr>
          <a:xfrm>
            <a:off x="392392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3" name="Obdélník 602"/>
          <p:cNvSpPr/>
          <p:nvPr/>
        </p:nvSpPr>
        <p:spPr>
          <a:xfrm>
            <a:off x="104360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4" name="Obdélník 603"/>
          <p:cNvSpPr/>
          <p:nvPr/>
        </p:nvSpPr>
        <p:spPr>
          <a:xfrm>
            <a:off x="140364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5" name="Obdélník 604"/>
          <p:cNvSpPr/>
          <p:nvPr/>
        </p:nvSpPr>
        <p:spPr>
          <a:xfrm>
            <a:off x="176368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6" name="Obdélník 605"/>
          <p:cNvSpPr/>
          <p:nvPr/>
        </p:nvSpPr>
        <p:spPr>
          <a:xfrm>
            <a:off x="212372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7" name="Obdélník 606"/>
          <p:cNvSpPr/>
          <p:nvPr/>
        </p:nvSpPr>
        <p:spPr>
          <a:xfrm>
            <a:off x="248376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8" name="Obdélník 607"/>
          <p:cNvSpPr/>
          <p:nvPr/>
        </p:nvSpPr>
        <p:spPr>
          <a:xfrm>
            <a:off x="284380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9" name="Obdélník 608"/>
          <p:cNvSpPr/>
          <p:nvPr/>
        </p:nvSpPr>
        <p:spPr>
          <a:xfrm>
            <a:off x="320384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0" name="Obdélník 609"/>
          <p:cNvSpPr/>
          <p:nvPr/>
        </p:nvSpPr>
        <p:spPr>
          <a:xfrm>
            <a:off x="3563888" y="414908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1" name="Obdélník 610"/>
          <p:cNvSpPr/>
          <p:nvPr/>
        </p:nvSpPr>
        <p:spPr>
          <a:xfrm>
            <a:off x="7884368" y="414908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2" name="Obdélník 611"/>
          <p:cNvSpPr/>
          <p:nvPr/>
        </p:nvSpPr>
        <p:spPr>
          <a:xfrm>
            <a:off x="752432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3" name="Obdélník 612"/>
          <p:cNvSpPr/>
          <p:nvPr/>
        </p:nvSpPr>
        <p:spPr>
          <a:xfrm>
            <a:off x="428396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" name="Obdélník 613"/>
          <p:cNvSpPr/>
          <p:nvPr/>
        </p:nvSpPr>
        <p:spPr>
          <a:xfrm>
            <a:off x="4644008" y="4725144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5" name="Obdélník 614"/>
          <p:cNvSpPr/>
          <p:nvPr/>
        </p:nvSpPr>
        <p:spPr>
          <a:xfrm>
            <a:off x="5004048" y="4725144"/>
            <a:ext cx="288032" cy="4103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6" name="Obdélník 615"/>
          <p:cNvSpPr/>
          <p:nvPr/>
        </p:nvSpPr>
        <p:spPr>
          <a:xfrm>
            <a:off x="5364088" y="4725144"/>
            <a:ext cx="288032" cy="4103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7" name="Obdélník 616"/>
          <p:cNvSpPr/>
          <p:nvPr/>
        </p:nvSpPr>
        <p:spPr>
          <a:xfrm>
            <a:off x="5724128" y="4725144"/>
            <a:ext cx="288032" cy="4103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8" name="Obdélník 617"/>
          <p:cNvSpPr/>
          <p:nvPr/>
        </p:nvSpPr>
        <p:spPr>
          <a:xfrm>
            <a:off x="6084168" y="4725144"/>
            <a:ext cx="288032" cy="4103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9" name="Obdélník 618"/>
          <p:cNvSpPr/>
          <p:nvPr/>
        </p:nvSpPr>
        <p:spPr>
          <a:xfrm>
            <a:off x="6444208" y="4725144"/>
            <a:ext cx="288032" cy="4103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0" name="Obdélník 619"/>
          <p:cNvSpPr/>
          <p:nvPr/>
        </p:nvSpPr>
        <p:spPr>
          <a:xfrm>
            <a:off x="6804248" y="4725144"/>
            <a:ext cx="288032" cy="4103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1" name="Obdélník 620"/>
          <p:cNvSpPr/>
          <p:nvPr/>
        </p:nvSpPr>
        <p:spPr>
          <a:xfrm>
            <a:off x="716428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2" name="Obdélník 621"/>
          <p:cNvSpPr/>
          <p:nvPr/>
        </p:nvSpPr>
        <p:spPr>
          <a:xfrm>
            <a:off x="4644008" y="4725144"/>
            <a:ext cx="288032" cy="41034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3" name="Obdélník 622"/>
          <p:cNvSpPr/>
          <p:nvPr/>
        </p:nvSpPr>
        <p:spPr>
          <a:xfrm>
            <a:off x="392392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4" name="Obdélník 623"/>
          <p:cNvSpPr/>
          <p:nvPr/>
        </p:nvSpPr>
        <p:spPr>
          <a:xfrm>
            <a:off x="104360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5" name="Obdélník 624"/>
          <p:cNvSpPr/>
          <p:nvPr/>
        </p:nvSpPr>
        <p:spPr>
          <a:xfrm>
            <a:off x="140364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6" name="Obdélník 625"/>
          <p:cNvSpPr/>
          <p:nvPr/>
        </p:nvSpPr>
        <p:spPr>
          <a:xfrm>
            <a:off x="176368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7" name="Obdélník 626"/>
          <p:cNvSpPr/>
          <p:nvPr/>
        </p:nvSpPr>
        <p:spPr>
          <a:xfrm>
            <a:off x="212372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8" name="Obdélník 627"/>
          <p:cNvSpPr/>
          <p:nvPr/>
        </p:nvSpPr>
        <p:spPr>
          <a:xfrm>
            <a:off x="248376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9" name="Obdélník 628"/>
          <p:cNvSpPr/>
          <p:nvPr/>
        </p:nvSpPr>
        <p:spPr>
          <a:xfrm>
            <a:off x="284380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0" name="Obdélník 629"/>
          <p:cNvSpPr/>
          <p:nvPr/>
        </p:nvSpPr>
        <p:spPr>
          <a:xfrm>
            <a:off x="320384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1" name="Obdélník 630"/>
          <p:cNvSpPr/>
          <p:nvPr/>
        </p:nvSpPr>
        <p:spPr>
          <a:xfrm>
            <a:off x="3563888" y="472514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2" name="Obdélník 631"/>
          <p:cNvSpPr/>
          <p:nvPr/>
        </p:nvSpPr>
        <p:spPr>
          <a:xfrm>
            <a:off x="7884368" y="472514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3" name="Obdélník 632"/>
          <p:cNvSpPr/>
          <p:nvPr/>
        </p:nvSpPr>
        <p:spPr>
          <a:xfrm>
            <a:off x="752432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4" name="Obdélník 633"/>
          <p:cNvSpPr/>
          <p:nvPr/>
        </p:nvSpPr>
        <p:spPr>
          <a:xfrm>
            <a:off x="428396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5" name="Obdélník 634"/>
          <p:cNvSpPr/>
          <p:nvPr/>
        </p:nvSpPr>
        <p:spPr>
          <a:xfrm>
            <a:off x="4644008" y="3140968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6" name="Obdélník 635"/>
          <p:cNvSpPr/>
          <p:nvPr/>
        </p:nvSpPr>
        <p:spPr>
          <a:xfrm>
            <a:off x="500404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7" name="Obdélník 636"/>
          <p:cNvSpPr/>
          <p:nvPr/>
        </p:nvSpPr>
        <p:spPr>
          <a:xfrm>
            <a:off x="536408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8" name="Obdélník 637"/>
          <p:cNvSpPr/>
          <p:nvPr/>
        </p:nvSpPr>
        <p:spPr>
          <a:xfrm>
            <a:off x="572412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9" name="Obdélník 638"/>
          <p:cNvSpPr/>
          <p:nvPr/>
        </p:nvSpPr>
        <p:spPr>
          <a:xfrm>
            <a:off x="608416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0" name="Obdélník 639"/>
          <p:cNvSpPr/>
          <p:nvPr/>
        </p:nvSpPr>
        <p:spPr>
          <a:xfrm>
            <a:off x="644420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1" name="Obdélník 640"/>
          <p:cNvSpPr/>
          <p:nvPr/>
        </p:nvSpPr>
        <p:spPr>
          <a:xfrm>
            <a:off x="680424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2" name="Obdélník 641"/>
          <p:cNvSpPr/>
          <p:nvPr/>
        </p:nvSpPr>
        <p:spPr>
          <a:xfrm>
            <a:off x="716428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3" name="Obdélník 642"/>
          <p:cNvSpPr/>
          <p:nvPr/>
        </p:nvSpPr>
        <p:spPr>
          <a:xfrm>
            <a:off x="4644008" y="3140968"/>
            <a:ext cx="288032" cy="4103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4" name="Obdélník 643"/>
          <p:cNvSpPr/>
          <p:nvPr/>
        </p:nvSpPr>
        <p:spPr>
          <a:xfrm>
            <a:off x="392392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5" name="Obdélník 644"/>
          <p:cNvSpPr/>
          <p:nvPr/>
        </p:nvSpPr>
        <p:spPr>
          <a:xfrm>
            <a:off x="104360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6" name="Obdélník 645"/>
          <p:cNvSpPr/>
          <p:nvPr/>
        </p:nvSpPr>
        <p:spPr>
          <a:xfrm>
            <a:off x="140364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7" name="Obdélník 646"/>
          <p:cNvSpPr/>
          <p:nvPr/>
        </p:nvSpPr>
        <p:spPr>
          <a:xfrm>
            <a:off x="176368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8" name="Obdélník 647"/>
          <p:cNvSpPr/>
          <p:nvPr/>
        </p:nvSpPr>
        <p:spPr>
          <a:xfrm>
            <a:off x="212372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9" name="Obdélník 648"/>
          <p:cNvSpPr/>
          <p:nvPr/>
        </p:nvSpPr>
        <p:spPr>
          <a:xfrm>
            <a:off x="248376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0" name="Obdélník 649"/>
          <p:cNvSpPr/>
          <p:nvPr/>
        </p:nvSpPr>
        <p:spPr>
          <a:xfrm>
            <a:off x="284380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1" name="Obdélník 650"/>
          <p:cNvSpPr/>
          <p:nvPr/>
        </p:nvSpPr>
        <p:spPr>
          <a:xfrm>
            <a:off x="320384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2" name="Obdélník 651"/>
          <p:cNvSpPr/>
          <p:nvPr/>
        </p:nvSpPr>
        <p:spPr>
          <a:xfrm>
            <a:off x="3563888" y="314096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3" name="Obdélník 652"/>
          <p:cNvSpPr/>
          <p:nvPr/>
        </p:nvSpPr>
        <p:spPr>
          <a:xfrm>
            <a:off x="7884368" y="314096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4" name="Obdélník 653"/>
          <p:cNvSpPr/>
          <p:nvPr/>
        </p:nvSpPr>
        <p:spPr>
          <a:xfrm>
            <a:off x="752432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5" name="Obdélník 654"/>
          <p:cNvSpPr/>
          <p:nvPr/>
        </p:nvSpPr>
        <p:spPr>
          <a:xfrm>
            <a:off x="428396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6" name="Obdélník 655"/>
          <p:cNvSpPr/>
          <p:nvPr/>
        </p:nvSpPr>
        <p:spPr>
          <a:xfrm>
            <a:off x="4644008" y="3645024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7" name="Obdélník 656"/>
          <p:cNvSpPr/>
          <p:nvPr/>
        </p:nvSpPr>
        <p:spPr>
          <a:xfrm>
            <a:off x="5004048" y="3645024"/>
            <a:ext cx="288032" cy="41034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8" name="Obdélník 657"/>
          <p:cNvSpPr/>
          <p:nvPr/>
        </p:nvSpPr>
        <p:spPr>
          <a:xfrm>
            <a:off x="5364088" y="3645024"/>
            <a:ext cx="288032" cy="41034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9" name="Obdélník 658"/>
          <p:cNvSpPr/>
          <p:nvPr/>
        </p:nvSpPr>
        <p:spPr>
          <a:xfrm>
            <a:off x="5724128" y="3645024"/>
            <a:ext cx="288032" cy="41034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0" name="Obdélník 659"/>
          <p:cNvSpPr/>
          <p:nvPr/>
        </p:nvSpPr>
        <p:spPr>
          <a:xfrm>
            <a:off x="6084168" y="3645024"/>
            <a:ext cx="288032" cy="41034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1" name="Obdélník 660"/>
          <p:cNvSpPr/>
          <p:nvPr/>
        </p:nvSpPr>
        <p:spPr>
          <a:xfrm>
            <a:off x="6444208" y="3645024"/>
            <a:ext cx="288032" cy="41034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2" name="Obdélník 661"/>
          <p:cNvSpPr/>
          <p:nvPr/>
        </p:nvSpPr>
        <p:spPr>
          <a:xfrm>
            <a:off x="680424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3" name="Obdélník 662"/>
          <p:cNvSpPr/>
          <p:nvPr/>
        </p:nvSpPr>
        <p:spPr>
          <a:xfrm>
            <a:off x="716428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4" name="Obdélník 663"/>
          <p:cNvSpPr/>
          <p:nvPr/>
        </p:nvSpPr>
        <p:spPr>
          <a:xfrm>
            <a:off x="4644008" y="3645024"/>
            <a:ext cx="288032" cy="410344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5" name="Obdélník 664"/>
          <p:cNvSpPr/>
          <p:nvPr/>
        </p:nvSpPr>
        <p:spPr>
          <a:xfrm>
            <a:off x="392392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6" name="Obdélník 665"/>
          <p:cNvSpPr/>
          <p:nvPr/>
        </p:nvSpPr>
        <p:spPr>
          <a:xfrm>
            <a:off x="104360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7" name="Obdélník 666"/>
          <p:cNvSpPr/>
          <p:nvPr/>
        </p:nvSpPr>
        <p:spPr>
          <a:xfrm>
            <a:off x="140364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8" name="Obdélník 667"/>
          <p:cNvSpPr/>
          <p:nvPr/>
        </p:nvSpPr>
        <p:spPr>
          <a:xfrm>
            <a:off x="176368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9" name="Obdélník 668"/>
          <p:cNvSpPr/>
          <p:nvPr/>
        </p:nvSpPr>
        <p:spPr>
          <a:xfrm>
            <a:off x="212372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0" name="Obdélník 669"/>
          <p:cNvSpPr/>
          <p:nvPr/>
        </p:nvSpPr>
        <p:spPr>
          <a:xfrm>
            <a:off x="248376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1" name="Obdélník 670"/>
          <p:cNvSpPr/>
          <p:nvPr/>
        </p:nvSpPr>
        <p:spPr>
          <a:xfrm>
            <a:off x="284380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2" name="Obdélník 671"/>
          <p:cNvSpPr/>
          <p:nvPr/>
        </p:nvSpPr>
        <p:spPr>
          <a:xfrm>
            <a:off x="320384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3" name="Obdélník 672"/>
          <p:cNvSpPr/>
          <p:nvPr/>
        </p:nvSpPr>
        <p:spPr>
          <a:xfrm>
            <a:off x="3563888" y="364502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4" name="Obdélník 673"/>
          <p:cNvSpPr/>
          <p:nvPr/>
        </p:nvSpPr>
        <p:spPr>
          <a:xfrm>
            <a:off x="7884368" y="364502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5" name="Obdélník 674"/>
          <p:cNvSpPr/>
          <p:nvPr/>
        </p:nvSpPr>
        <p:spPr>
          <a:xfrm>
            <a:off x="752432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6" name="Obdélník 675"/>
          <p:cNvSpPr/>
          <p:nvPr/>
        </p:nvSpPr>
        <p:spPr>
          <a:xfrm>
            <a:off x="428396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7" name="Obdélník 676"/>
          <p:cNvSpPr/>
          <p:nvPr/>
        </p:nvSpPr>
        <p:spPr>
          <a:xfrm>
            <a:off x="4644008" y="2060848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8" name="Obdélník 677"/>
          <p:cNvSpPr/>
          <p:nvPr/>
        </p:nvSpPr>
        <p:spPr>
          <a:xfrm>
            <a:off x="500404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9" name="Obdélník 678"/>
          <p:cNvSpPr/>
          <p:nvPr/>
        </p:nvSpPr>
        <p:spPr>
          <a:xfrm>
            <a:off x="536408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0" name="Obdélník 679"/>
          <p:cNvSpPr/>
          <p:nvPr/>
        </p:nvSpPr>
        <p:spPr>
          <a:xfrm>
            <a:off x="572412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1" name="Obdélník 680"/>
          <p:cNvSpPr/>
          <p:nvPr/>
        </p:nvSpPr>
        <p:spPr>
          <a:xfrm>
            <a:off x="608416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2" name="Obdélník 681"/>
          <p:cNvSpPr/>
          <p:nvPr/>
        </p:nvSpPr>
        <p:spPr>
          <a:xfrm>
            <a:off x="644420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3" name="Obdélník 682"/>
          <p:cNvSpPr/>
          <p:nvPr/>
        </p:nvSpPr>
        <p:spPr>
          <a:xfrm>
            <a:off x="680424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4" name="Obdélník 683"/>
          <p:cNvSpPr/>
          <p:nvPr/>
        </p:nvSpPr>
        <p:spPr>
          <a:xfrm>
            <a:off x="716428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5" name="Obdélník 684"/>
          <p:cNvSpPr/>
          <p:nvPr/>
        </p:nvSpPr>
        <p:spPr>
          <a:xfrm>
            <a:off x="4644008" y="2060848"/>
            <a:ext cx="288032" cy="4103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6" name="Obdélník 685"/>
          <p:cNvSpPr/>
          <p:nvPr/>
        </p:nvSpPr>
        <p:spPr>
          <a:xfrm>
            <a:off x="392392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7" name="Obdélník 686"/>
          <p:cNvSpPr/>
          <p:nvPr/>
        </p:nvSpPr>
        <p:spPr>
          <a:xfrm>
            <a:off x="104360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8" name="Obdélník 687"/>
          <p:cNvSpPr/>
          <p:nvPr/>
        </p:nvSpPr>
        <p:spPr>
          <a:xfrm>
            <a:off x="140364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9" name="Obdélník 688"/>
          <p:cNvSpPr/>
          <p:nvPr/>
        </p:nvSpPr>
        <p:spPr>
          <a:xfrm>
            <a:off x="176368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0" name="Obdélník 689"/>
          <p:cNvSpPr/>
          <p:nvPr/>
        </p:nvSpPr>
        <p:spPr>
          <a:xfrm>
            <a:off x="212372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1" name="Obdélník 690"/>
          <p:cNvSpPr/>
          <p:nvPr/>
        </p:nvSpPr>
        <p:spPr>
          <a:xfrm>
            <a:off x="248376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2" name="Obdélník 691"/>
          <p:cNvSpPr/>
          <p:nvPr/>
        </p:nvSpPr>
        <p:spPr>
          <a:xfrm>
            <a:off x="284380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3" name="Obdélník 692"/>
          <p:cNvSpPr/>
          <p:nvPr/>
        </p:nvSpPr>
        <p:spPr>
          <a:xfrm>
            <a:off x="320384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4" name="Obdélník 693"/>
          <p:cNvSpPr/>
          <p:nvPr/>
        </p:nvSpPr>
        <p:spPr>
          <a:xfrm>
            <a:off x="3563888" y="2060848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5" name="Obdélník 694"/>
          <p:cNvSpPr/>
          <p:nvPr/>
        </p:nvSpPr>
        <p:spPr>
          <a:xfrm>
            <a:off x="7884368" y="2060848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6" name="Obdélník 695"/>
          <p:cNvSpPr/>
          <p:nvPr/>
        </p:nvSpPr>
        <p:spPr>
          <a:xfrm>
            <a:off x="752432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7" name="Obdélník 696"/>
          <p:cNvSpPr/>
          <p:nvPr/>
        </p:nvSpPr>
        <p:spPr>
          <a:xfrm>
            <a:off x="428396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8" name="Obdélník 697"/>
          <p:cNvSpPr/>
          <p:nvPr/>
        </p:nvSpPr>
        <p:spPr>
          <a:xfrm>
            <a:off x="4644008" y="2636912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9" name="Obdélník 698"/>
          <p:cNvSpPr/>
          <p:nvPr/>
        </p:nvSpPr>
        <p:spPr>
          <a:xfrm>
            <a:off x="5004048" y="2636912"/>
            <a:ext cx="288032" cy="41034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0" name="Obdélník 699"/>
          <p:cNvSpPr/>
          <p:nvPr/>
        </p:nvSpPr>
        <p:spPr>
          <a:xfrm>
            <a:off x="5364088" y="2636912"/>
            <a:ext cx="288032" cy="41034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1" name="Obdélník 700"/>
          <p:cNvSpPr/>
          <p:nvPr/>
        </p:nvSpPr>
        <p:spPr>
          <a:xfrm>
            <a:off x="572412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2" name="Obdélník 701"/>
          <p:cNvSpPr/>
          <p:nvPr/>
        </p:nvSpPr>
        <p:spPr>
          <a:xfrm>
            <a:off x="608416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3" name="Obdélník 702"/>
          <p:cNvSpPr/>
          <p:nvPr/>
        </p:nvSpPr>
        <p:spPr>
          <a:xfrm>
            <a:off x="644420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4" name="Obdélník 703"/>
          <p:cNvSpPr/>
          <p:nvPr/>
        </p:nvSpPr>
        <p:spPr>
          <a:xfrm>
            <a:off x="680424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5" name="Obdélník 704"/>
          <p:cNvSpPr/>
          <p:nvPr/>
        </p:nvSpPr>
        <p:spPr>
          <a:xfrm>
            <a:off x="716428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6" name="Obdélník 705"/>
          <p:cNvSpPr/>
          <p:nvPr/>
        </p:nvSpPr>
        <p:spPr>
          <a:xfrm>
            <a:off x="4644008" y="2636912"/>
            <a:ext cx="288032" cy="41034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7" name="Obdélník 706"/>
          <p:cNvSpPr/>
          <p:nvPr/>
        </p:nvSpPr>
        <p:spPr>
          <a:xfrm>
            <a:off x="392392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8" name="Obdélník 707"/>
          <p:cNvSpPr/>
          <p:nvPr/>
        </p:nvSpPr>
        <p:spPr>
          <a:xfrm>
            <a:off x="104360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9" name="Obdélník 708"/>
          <p:cNvSpPr/>
          <p:nvPr/>
        </p:nvSpPr>
        <p:spPr>
          <a:xfrm>
            <a:off x="140364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0" name="Obdélník 709"/>
          <p:cNvSpPr/>
          <p:nvPr/>
        </p:nvSpPr>
        <p:spPr>
          <a:xfrm>
            <a:off x="176368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1" name="Obdélník 710"/>
          <p:cNvSpPr/>
          <p:nvPr/>
        </p:nvSpPr>
        <p:spPr>
          <a:xfrm>
            <a:off x="212372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2" name="Obdélník 711"/>
          <p:cNvSpPr/>
          <p:nvPr/>
        </p:nvSpPr>
        <p:spPr>
          <a:xfrm>
            <a:off x="248376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3" name="Obdélník 712"/>
          <p:cNvSpPr/>
          <p:nvPr/>
        </p:nvSpPr>
        <p:spPr>
          <a:xfrm>
            <a:off x="284380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4" name="Obdélník 713"/>
          <p:cNvSpPr/>
          <p:nvPr/>
        </p:nvSpPr>
        <p:spPr>
          <a:xfrm>
            <a:off x="320384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5" name="Obdélník 714"/>
          <p:cNvSpPr/>
          <p:nvPr/>
        </p:nvSpPr>
        <p:spPr>
          <a:xfrm>
            <a:off x="3563888" y="2636912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6" name="Obdélník 715"/>
          <p:cNvSpPr/>
          <p:nvPr/>
        </p:nvSpPr>
        <p:spPr>
          <a:xfrm>
            <a:off x="7884368" y="2636912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7" name="Obdélník 716"/>
          <p:cNvSpPr/>
          <p:nvPr/>
        </p:nvSpPr>
        <p:spPr>
          <a:xfrm>
            <a:off x="752432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8" name="Obdélník 717"/>
          <p:cNvSpPr/>
          <p:nvPr/>
        </p:nvSpPr>
        <p:spPr>
          <a:xfrm>
            <a:off x="428396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9" name="Obdélník 718"/>
          <p:cNvSpPr/>
          <p:nvPr/>
        </p:nvSpPr>
        <p:spPr>
          <a:xfrm>
            <a:off x="4644008" y="908720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0" name="Obdélník 719"/>
          <p:cNvSpPr/>
          <p:nvPr/>
        </p:nvSpPr>
        <p:spPr>
          <a:xfrm>
            <a:off x="5004048" y="908720"/>
            <a:ext cx="288032" cy="4103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1" name="Obdélník 720"/>
          <p:cNvSpPr/>
          <p:nvPr/>
        </p:nvSpPr>
        <p:spPr>
          <a:xfrm>
            <a:off x="5364088" y="908720"/>
            <a:ext cx="288032" cy="4103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2" name="Obdélník 721"/>
          <p:cNvSpPr/>
          <p:nvPr/>
        </p:nvSpPr>
        <p:spPr>
          <a:xfrm>
            <a:off x="5724128" y="908720"/>
            <a:ext cx="288032" cy="4103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3" name="Obdélník 722"/>
          <p:cNvSpPr/>
          <p:nvPr/>
        </p:nvSpPr>
        <p:spPr>
          <a:xfrm>
            <a:off x="6084168" y="908720"/>
            <a:ext cx="288032" cy="4103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4" name="Obdélník 723"/>
          <p:cNvSpPr/>
          <p:nvPr/>
        </p:nvSpPr>
        <p:spPr>
          <a:xfrm>
            <a:off x="644420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5" name="Obdélník 724"/>
          <p:cNvSpPr/>
          <p:nvPr/>
        </p:nvSpPr>
        <p:spPr>
          <a:xfrm>
            <a:off x="680424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6" name="Obdélník 725"/>
          <p:cNvSpPr/>
          <p:nvPr/>
        </p:nvSpPr>
        <p:spPr>
          <a:xfrm>
            <a:off x="716428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7" name="Obdélník 726"/>
          <p:cNvSpPr/>
          <p:nvPr/>
        </p:nvSpPr>
        <p:spPr>
          <a:xfrm>
            <a:off x="4644008" y="908720"/>
            <a:ext cx="288032" cy="41034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8" name="Obdélník 727"/>
          <p:cNvSpPr/>
          <p:nvPr/>
        </p:nvSpPr>
        <p:spPr>
          <a:xfrm>
            <a:off x="392392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9" name="Obdélník 728"/>
          <p:cNvSpPr/>
          <p:nvPr/>
        </p:nvSpPr>
        <p:spPr>
          <a:xfrm>
            <a:off x="104360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0" name="Obdélník 729"/>
          <p:cNvSpPr/>
          <p:nvPr/>
        </p:nvSpPr>
        <p:spPr>
          <a:xfrm>
            <a:off x="140364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1" name="Obdélník 730"/>
          <p:cNvSpPr/>
          <p:nvPr/>
        </p:nvSpPr>
        <p:spPr>
          <a:xfrm>
            <a:off x="176368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2" name="Obdélník 731"/>
          <p:cNvSpPr/>
          <p:nvPr/>
        </p:nvSpPr>
        <p:spPr>
          <a:xfrm>
            <a:off x="212372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3" name="Obdélník 732"/>
          <p:cNvSpPr/>
          <p:nvPr/>
        </p:nvSpPr>
        <p:spPr>
          <a:xfrm>
            <a:off x="248376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4" name="Obdélník 733"/>
          <p:cNvSpPr/>
          <p:nvPr/>
        </p:nvSpPr>
        <p:spPr>
          <a:xfrm>
            <a:off x="284380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5" name="Obdélník 734"/>
          <p:cNvSpPr/>
          <p:nvPr/>
        </p:nvSpPr>
        <p:spPr>
          <a:xfrm>
            <a:off x="320384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6" name="Obdélník 735"/>
          <p:cNvSpPr/>
          <p:nvPr/>
        </p:nvSpPr>
        <p:spPr>
          <a:xfrm>
            <a:off x="3563888" y="908720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7" name="Obdélník 736"/>
          <p:cNvSpPr/>
          <p:nvPr/>
        </p:nvSpPr>
        <p:spPr>
          <a:xfrm>
            <a:off x="7884368" y="908720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8" name="Obdélník 737"/>
          <p:cNvSpPr/>
          <p:nvPr/>
        </p:nvSpPr>
        <p:spPr>
          <a:xfrm>
            <a:off x="752432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9" name="Obdélník 738"/>
          <p:cNvSpPr/>
          <p:nvPr/>
        </p:nvSpPr>
        <p:spPr>
          <a:xfrm>
            <a:off x="428396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0" name="Obdélník 739"/>
          <p:cNvSpPr/>
          <p:nvPr/>
        </p:nvSpPr>
        <p:spPr>
          <a:xfrm>
            <a:off x="4644008" y="1484784"/>
            <a:ext cx="288032" cy="410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1" name="Obdélník 740"/>
          <p:cNvSpPr/>
          <p:nvPr/>
        </p:nvSpPr>
        <p:spPr>
          <a:xfrm>
            <a:off x="5004048" y="1484784"/>
            <a:ext cx="288032" cy="4103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2" name="Obdélník 741"/>
          <p:cNvSpPr/>
          <p:nvPr/>
        </p:nvSpPr>
        <p:spPr>
          <a:xfrm>
            <a:off x="536408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3" name="Obdélník 742"/>
          <p:cNvSpPr/>
          <p:nvPr/>
        </p:nvSpPr>
        <p:spPr>
          <a:xfrm>
            <a:off x="572412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4" name="Obdélník 743"/>
          <p:cNvSpPr/>
          <p:nvPr/>
        </p:nvSpPr>
        <p:spPr>
          <a:xfrm>
            <a:off x="608416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5" name="Obdélník 744"/>
          <p:cNvSpPr/>
          <p:nvPr/>
        </p:nvSpPr>
        <p:spPr>
          <a:xfrm>
            <a:off x="644420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6" name="Obdélník 745"/>
          <p:cNvSpPr/>
          <p:nvPr/>
        </p:nvSpPr>
        <p:spPr>
          <a:xfrm>
            <a:off x="680424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7" name="Obdélník 746"/>
          <p:cNvSpPr/>
          <p:nvPr/>
        </p:nvSpPr>
        <p:spPr>
          <a:xfrm>
            <a:off x="716428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8" name="Obdélník 747"/>
          <p:cNvSpPr/>
          <p:nvPr/>
        </p:nvSpPr>
        <p:spPr>
          <a:xfrm>
            <a:off x="4644008" y="1484784"/>
            <a:ext cx="288032" cy="41034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9" name="Obdélník 748"/>
          <p:cNvSpPr/>
          <p:nvPr/>
        </p:nvSpPr>
        <p:spPr>
          <a:xfrm>
            <a:off x="392392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0" name="Obdélník 749"/>
          <p:cNvSpPr/>
          <p:nvPr/>
        </p:nvSpPr>
        <p:spPr>
          <a:xfrm>
            <a:off x="104360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1" name="Obdélník 750"/>
          <p:cNvSpPr/>
          <p:nvPr/>
        </p:nvSpPr>
        <p:spPr>
          <a:xfrm>
            <a:off x="140364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2" name="Obdélník 751"/>
          <p:cNvSpPr/>
          <p:nvPr/>
        </p:nvSpPr>
        <p:spPr>
          <a:xfrm>
            <a:off x="176368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3" name="Obdélník 752"/>
          <p:cNvSpPr/>
          <p:nvPr/>
        </p:nvSpPr>
        <p:spPr>
          <a:xfrm>
            <a:off x="212372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4" name="Obdélník 753"/>
          <p:cNvSpPr/>
          <p:nvPr/>
        </p:nvSpPr>
        <p:spPr>
          <a:xfrm>
            <a:off x="248376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5" name="Obdélník 754"/>
          <p:cNvSpPr/>
          <p:nvPr/>
        </p:nvSpPr>
        <p:spPr>
          <a:xfrm>
            <a:off x="284380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6" name="Obdélník 755"/>
          <p:cNvSpPr/>
          <p:nvPr/>
        </p:nvSpPr>
        <p:spPr>
          <a:xfrm>
            <a:off x="320384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7" name="Obdélník 756"/>
          <p:cNvSpPr/>
          <p:nvPr/>
        </p:nvSpPr>
        <p:spPr>
          <a:xfrm>
            <a:off x="3563888" y="1484784"/>
            <a:ext cx="288032" cy="4103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8" name="Obdélník 757"/>
          <p:cNvSpPr/>
          <p:nvPr/>
        </p:nvSpPr>
        <p:spPr>
          <a:xfrm>
            <a:off x="7884368" y="1484784"/>
            <a:ext cx="288032" cy="4103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700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čísla: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7884368" y="2872003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57" name="Obdélník 56"/>
          <p:cNvSpPr/>
          <p:nvPr/>
        </p:nvSpPr>
        <p:spPr>
          <a:xfrm>
            <a:off x="6660232" y="2872003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58" name="Obdélník 57"/>
          <p:cNvSpPr/>
          <p:nvPr/>
        </p:nvSpPr>
        <p:spPr>
          <a:xfrm>
            <a:off x="7236296" y="1700808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</a:t>
            </a:r>
            <a:endParaRPr lang="cs-CZ" sz="2400" dirty="0"/>
          </a:p>
        </p:txBody>
      </p:sp>
      <p:cxnSp>
        <p:nvCxnSpPr>
          <p:cNvPr id="59" name="Přímá spojovací čára 58"/>
          <p:cNvCxnSpPr>
            <a:stCxn id="58" idx="2"/>
            <a:endCxn id="56" idx="0"/>
          </p:cNvCxnSpPr>
          <p:nvPr/>
        </p:nvCxnSpPr>
        <p:spPr>
          <a:xfrm>
            <a:off x="7488324" y="2327176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>
            <a:stCxn id="58" idx="2"/>
            <a:endCxn id="57" idx="0"/>
          </p:cNvCxnSpPr>
          <p:nvPr/>
        </p:nvCxnSpPr>
        <p:spPr>
          <a:xfrm flipH="1">
            <a:off x="6912260" y="2327176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bdélník 60"/>
          <p:cNvSpPr/>
          <p:nvPr/>
        </p:nvSpPr>
        <p:spPr>
          <a:xfrm>
            <a:off x="7956376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2" name="Obdélník 61"/>
          <p:cNvSpPr/>
          <p:nvPr/>
        </p:nvSpPr>
        <p:spPr>
          <a:xfrm>
            <a:off x="6732240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63" name="Obdélník 62"/>
          <p:cNvSpPr/>
          <p:nvPr/>
        </p:nvSpPr>
        <p:spPr>
          <a:xfrm>
            <a:off x="7308304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</a:t>
            </a:r>
            <a:endParaRPr lang="cs-CZ" sz="2400" dirty="0"/>
          </a:p>
        </p:txBody>
      </p:sp>
      <p:cxnSp>
        <p:nvCxnSpPr>
          <p:cNvPr id="64" name="Přímá spojovací čára 63"/>
          <p:cNvCxnSpPr>
            <a:stCxn id="63" idx="2"/>
            <a:endCxn id="61" idx="0"/>
          </p:cNvCxnSpPr>
          <p:nvPr/>
        </p:nvCxnSpPr>
        <p:spPr>
          <a:xfrm>
            <a:off x="7560332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63" idx="2"/>
            <a:endCxn id="62" idx="0"/>
          </p:cNvCxnSpPr>
          <p:nvPr/>
        </p:nvCxnSpPr>
        <p:spPr>
          <a:xfrm flipH="1">
            <a:off x="6984268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bdélník 65"/>
          <p:cNvSpPr/>
          <p:nvPr/>
        </p:nvSpPr>
        <p:spPr>
          <a:xfrm>
            <a:off x="5652120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67" name="Obdélník 66"/>
          <p:cNvSpPr/>
          <p:nvPr/>
        </p:nvSpPr>
        <p:spPr>
          <a:xfrm>
            <a:off x="4427984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68" name="Obdélník 67"/>
          <p:cNvSpPr/>
          <p:nvPr/>
        </p:nvSpPr>
        <p:spPr>
          <a:xfrm>
            <a:off x="5004048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cxnSp>
        <p:nvCxnSpPr>
          <p:cNvPr id="69" name="Přímá spojovací čára 68"/>
          <p:cNvCxnSpPr>
            <a:stCxn id="68" idx="2"/>
            <a:endCxn id="66" idx="0"/>
          </p:cNvCxnSpPr>
          <p:nvPr/>
        </p:nvCxnSpPr>
        <p:spPr>
          <a:xfrm>
            <a:off x="5256076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>
            <a:stCxn id="68" idx="2"/>
            <a:endCxn id="67" idx="0"/>
          </p:cNvCxnSpPr>
          <p:nvPr/>
        </p:nvCxnSpPr>
        <p:spPr>
          <a:xfrm flipH="1">
            <a:off x="4680012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Obdélník 70"/>
          <p:cNvSpPr/>
          <p:nvPr/>
        </p:nvSpPr>
        <p:spPr>
          <a:xfrm>
            <a:off x="3707904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72" name="Obdélník 71"/>
          <p:cNvSpPr/>
          <p:nvPr/>
        </p:nvSpPr>
        <p:spPr>
          <a:xfrm>
            <a:off x="2483768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73" name="Obdélník 72"/>
          <p:cNvSpPr/>
          <p:nvPr/>
        </p:nvSpPr>
        <p:spPr>
          <a:xfrm>
            <a:off x="3059832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</a:t>
            </a:r>
            <a:endParaRPr lang="cs-CZ" sz="2400" dirty="0"/>
          </a:p>
        </p:txBody>
      </p:sp>
      <p:cxnSp>
        <p:nvCxnSpPr>
          <p:cNvPr id="74" name="Přímá spojovací čára 73"/>
          <p:cNvCxnSpPr>
            <a:stCxn id="73" idx="2"/>
            <a:endCxn id="71" idx="0"/>
          </p:cNvCxnSpPr>
          <p:nvPr/>
        </p:nvCxnSpPr>
        <p:spPr>
          <a:xfrm>
            <a:off x="3311860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73" idx="2"/>
            <a:endCxn id="72" idx="0"/>
          </p:cNvCxnSpPr>
          <p:nvPr/>
        </p:nvCxnSpPr>
        <p:spPr>
          <a:xfrm flipH="1">
            <a:off x="2735796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Obdélník 75"/>
          <p:cNvSpPr/>
          <p:nvPr/>
        </p:nvSpPr>
        <p:spPr>
          <a:xfrm>
            <a:off x="1763688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77" name="Obdélník 76"/>
          <p:cNvSpPr/>
          <p:nvPr/>
        </p:nvSpPr>
        <p:spPr>
          <a:xfrm>
            <a:off x="539552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78" name="Obdélník 77"/>
          <p:cNvSpPr/>
          <p:nvPr/>
        </p:nvSpPr>
        <p:spPr>
          <a:xfrm>
            <a:off x="1115616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cxnSp>
        <p:nvCxnSpPr>
          <p:cNvPr id="79" name="Přímá spojovací čára 78"/>
          <p:cNvCxnSpPr>
            <a:stCxn id="78" idx="2"/>
            <a:endCxn id="76" idx="0"/>
          </p:cNvCxnSpPr>
          <p:nvPr/>
        </p:nvCxnSpPr>
        <p:spPr>
          <a:xfrm>
            <a:off x="1367644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>
            <a:stCxn id="78" idx="2"/>
            <a:endCxn id="77" idx="0"/>
          </p:cNvCxnSpPr>
          <p:nvPr/>
        </p:nvCxnSpPr>
        <p:spPr>
          <a:xfrm flipH="1">
            <a:off x="791580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bdélník 80"/>
          <p:cNvSpPr/>
          <p:nvPr/>
        </p:nvSpPr>
        <p:spPr>
          <a:xfrm>
            <a:off x="5796136" y="2872003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2" name="Obdélník 81"/>
          <p:cNvSpPr/>
          <p:nvPr/>
        </p:nvSpPr>
        <p:spPr>
          <a:xfrm>
            <a:off x="4572000" y="2872003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83" name="Obdélník 82"/>
          <p:cNvSpPr/>
          <p:nvPr/>
        </p:nvSpPr>
        <p:spPr>
          <a:xfrm>
            <a:off x="5148064" y="1700808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cxnSp>
        <p:nvCxnSpPr>
          <p:cNvPr id="84" name="Přímá spojovací čára 83"/>
          <p:cNvCxnSpPr>
            <a:stCxn id="83" idx="2"/>
            <a:endCxn id="81" idx="0"/>
          </p:cNvCxnSpPr>
          <p:nvPr/>
        </p:nvCxnSpPr>
        <p:spPr>
          <a:xfrm>
            <a:off x="5400092" y="2327176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>
            <a:stCxn id="83" idx="2"/>
            <a:endCxn id="82" idx="0"/>
          </p:cNvCxnSpPr>
          <p:nvPr/>
        </p:nvCxnSpPr>
        <p:spPr>
          <a:xfrm flipH="1">
            <a:off x="4824028" y="2327176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Zástupný symbol pro obsah 2"/>
          <p:cNvSpPr txBox="1">
            <a:spLocks/>
          </p:cNvSpPr>
          <p:nvPr/>
        </p:nvSpPr>
        <p:spPr>
          <a:xfrm>
            <a:off x="467544" y="1628800"/>
            <a:ext cx="45719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3707904" y="294401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94" name="Obdélník 93"/>
          <p:cNvSpPr/>
          <p:nvPr/>
        </p:nvSpPr>
        <p:spPr>
          <a:xfrm>
            <a:off x="2483768" y="2924944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5" name="Obdélník 94"/>
          <p:cNvSpPr/>
          <p:nvPr/>
        </p:nvSpPr>
        <p:spPr>
          <a:xfrm>
            <a:off x="3059832" y="177281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cxnSp>
        <p:nvCxnSpPr>
          <p:cNvPr id="96" name="Přímá spojovací čára 95"/>
          <p:cNvCxnSpPr>
            <a:stCxn id="95" idx="2"/>
            <a:endCxn id="93" idx="0"/>
          </p:cNvCxnSpPr>
          <p:nvPr/>
        </p:nvCxnSpPr>
        <p:spPr>
          <a:xfrm>
            <a:off x="3311860" y="239918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>
            <a:stCxn id="95" idx="2"/>
            <a:endCxn id="94" idx="0"/>
          </p:cNvCxnSpPr>
          <p:nvPr/>
        </p:nvCxnSpPr>
        <p:spPr>
          <a:xfrm flipH="1">
            <a:off x="2735796" y="2399184"/>
            <a:ext cx="576064" cy="5257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Obdélník 97"/>
          <p:cNvSpPr/>
          <p:nvPr/>
        </p:nvSpPr>
        <p:spPr>
          <a:xfrm>
            <a:off x="1763688" y="294401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99" name="Obdélník 98"/>
          <p:cNvSpPr/>
          <p:nvPr/>
        </p:nvSpPr>
        <p:spPr>
          <a:xfrm>
            <a:off x="539552" y="294401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00" name="Obdélník 99"/>
          <p:cNvSpPr/>
          <p:nvPr/>
        </p:nvSpPr>
        <p:spPr>
          <a:xfrm>
            <a:off x="1115616" y="177281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15</a:t>
            </a:r>
            <a:endParaRPr lang="cs-CZ" sz="2000" dirty="0"/>
          </a:p>
        </p:txBody>
      </p:sp>
      <p:cxnSp>
        <p:nvCxnSpPr>
          <p:cNvPr id="101" name="Přímá spojovací čára 100"/>
          <p:cNvCxnSpPr>
            <a:stCxn id="100" idx="2"/>
            <a:endCxn id="98" idx="0"/>
          </p:cNvCxnSpPr>
          <p:nvPr/>
        </p:nvCxnSpPr>
        <p:spPr>
          <a:xfrm>
            <a:off x="1367644" y="239918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>
            <a:stCxn id="100" idx="2"/>
            <a:endCxn id="99" idx="0"/>
          </p:cNvCxnSpPr>
          <p:nvPr/>
        </p:nvCxnSpPr>
        <p:spPr>
          <a:xfrm flipH="1">
            <a:off x="791580" y="239918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Tm="700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7884368" y="2872003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57" name="Obdélník 56"/>
          <p:cNvSpPr/>
          <p:nvPr/>
        </p:nvSpPr>
        <p:spPr>
          <a:xfrm>
            <a:off x="6660232" y="2872003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58" name="Obdélník 57"/>
          <p:cNvSpPr/>
          <p:nvPr/>
        </p:nvSpPr>
        <p:spPr>
          <a:xfrm>
            <a:off x="7236296" y="1700808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13</a:t>
            </a:r>
            <a:endParaRPr lang="cs-CZ" sz="2400" dirty="0"/>
          </a:p>
        </p:txBody>
      </p:sp>
      <p:cxnSp>
        <p:nvCxnSpPr>
          <p:cNvPr id="59" name="Přímá spojovací čára 58"/>
          <p:cNvCxnSpPr>
            <a:stCxn id="58" idx="2"/>
            <a:endCxn id="56" idx="0"/>
          </p:cNvCxnSpPr>
          <p:nvPr/>
        </p:nvCxnSpPr>
        <p:spPr>
          <a:xfrm>
            <a:off x="7488324" y="2327176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>
            <a:stCxn id="58" idx="2"/>
            <a:endCxn id="57" idx="0"/>
          </p:cNvCxnSpPr>
          <p:nvPr/>
        </p:nvCxnSpPr>
        <p:spPr>
          <a:xfrm flipH="1">
            <a:off x="6912260" y="2327176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bdélník 60"/>
          <p:cNvSpPr/>
          <p:nvPr/>
        </p:nvSpPr>
        <p:spPr>
          <a:xfrm>
            <a:off x="7956376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62" name="Obdélník 61"/>
          <p:cNvSpPr/>
          <p:nvPr/>
        </p:nvSpPr>
        <p:spPr>
          <a:xfrm>
            <a:off x="6732240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63" name="Obdélník 62"/>
          <p:cNvSpPr/>
          <p:nvPr/>
        </p:nvSpPr>
        <p:spPr>
          <a:xfrm>
            <a:off x="7308304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</a:t>
            </a:r>
            <a:endParaRPr lang="cs-CZ" sz="2400" dirty="0"/>
          </a:p>
        </p:txBody>
      </p:sp>
      <p:cxnSp>
        <p:nvCxnSpPr>
          <p:cNvPr id="64" name="Přímá spojovací čára 63"/>
          <p:cNvCxnSpPr>
            <a:stCxn id="63" idx="2"/>
            <a:endCxn id="61" idx="0"/>
          </p:cNvCxnSpPr>
          <p:nvPr/>
        </p:nvCxnSpPr>
        <p:spPr>
          <a:xfrm>
            <a:off x="7560332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63" idx="2"/>
            <a:endCxn id="62" idx="0"/>
          </p:cNvCxnSpPr>
          <p:nvPr/>
        </p:nvCxnSpPr>
        <p:spPr>
          <a:xfrm flipH="1">
            <a:off x="6984268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bdélník 65"/>
          <p:cNvSpPr/>
          <p:nvPr/>
        </p:nvSpPr>
        <p:spPr>
          <a:xfrm>
            <a:off x="5652120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67" name="Obdélník 66"/>
          <p:cNvSpPr/>
          <p:nvPr/>
        </p:nvSpPr>
        <p:spPr>
          <a:xfrm>
            <a:off x="4427984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68" name="Obdélník 67"/>
          <p:cNvSpPr/>
          <p:nvPr/>
        </p:nvSpPr>
        <p:spPr>
          <a:xfrm>
            <a:off x="5004048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cxnSp>
        <p:nvCxnSpPr>
          <p:cNvPr id="69" name="Přímá spojovací čára 68"/>
          <p:cNvCxnSpPr>
            <a:stCxn id="68" idx="2"/>
            <a:endCxn id="66" idx="0"/>
          </p:cNvCxnSpPr>
          <p:nvPr/>
        </p:nvCxnSpPr>
        <p:spPr>
          <a:xfrm>
            <a:off x="5256076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>
            <a:stCxn id="68" idx="2"/>
            <a:endCxn id="67" idx="0"/>
          </p:cNvCxnSpPr>
          <p:nvPr/>
        </p:nvCxnSpPr>
        <p:spPr>
          <a:xfrm flipH="1">
            <a:off x="4680012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Obdélník 70"/>
          <p:cNvSpPr/>
          <p:nvPr/>
        </p:nvSpPr>
        <p:spPr>
          <a:xfrm>
            <a:off x="3707904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72" name="Obdélník 71"/>
          <p:cNvSpPr/>
          <p:nvPr/>
        </p:nvSpPr>
        <p:spPr>
          <a:xfrm>
            <a:off x="2483768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73" name="Obdélník 72"/>
          <p:cNvSpPr/>
          <p:nvPr/>
        </p:nvSpPr>
        <p:spPr>
          <a:xfrm>
            <a:off x="3059832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</a:t>
            </a:r>
            <a:endParaRPr lang="cs-CZ" sz="2400" dirty="0"/>
          </a:p>
        </p:txBody>
      </p:sp>
      <p:cxnSp>
        <p:nvCxnSpPr>
          <p:cNvPr id="74" name="Přímá spojovací čára 73"/>
          <p:cNvCxnSpPr>
            <a:stCxn id="73" idx="2"/>
            <a:endCxn id="71" idx="0"/>
          </p:cNvCxnSpPr>
          <p:nvPr/>
        </p:nvCxnSpPr>
        <p:spPr>
          <a:xfrm>
            <a:off x="3311860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73" idx="2"/>
            <a:endCxn id="72" idx="0"/>
          </p:cNvCxnSpPr>
          <p:nvPr/>
        </p:nvCxnSpPr>
        <p:spPr>
          <a:xfrm flipH="1">
            <a:off x="2735796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Obdélník 75"/>
          <p:cNvSpPr/>
          <p:nvPr/>
        </p:nvSpPr>
        <p:spPr>
          <a:xfrm>
            <a:off x="1763688" y="510425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77" name="Obdélník 76"/>
          <p:cNvSpPr/>
          <p:nvPr/>
        </p:nvSpPr>
        <p:spPr>
          <a:xfrm>
            <a:off x="539552" y="510425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78" name="Obdélník 77"/>
          <p:cNvSpPr/>
          <p:nvPr/>
        </p:nvSpPr>
        <p:spPr>
          <a:xfrm>
            <a:off x="1115616" y="393305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</a:t>
            </a:r>
            <a:endParaRPr lang="cs-CZ" sz="2400" dirty="0"/>
          </a:p>
        </p:txBody>
      </p:sp>
      <p:cxnSp>
        <p:nvCxnSpPr>
          <p:cNvPr id="79" name="Přímá spojovací čára 78"/>
          <p:cNvCxnSpPr>
            <a:stCxn id="78" idx="2"/>
            <a:endCxn id="76" idx="0"/>
          </p:cNvCxnSpPr>
          <p:nvPr/>
        </p:nvCxnSpPr>
        <p:spPr>
          <a:xfrm>
            <a:off x="1367644" y="455942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>
            <a:stCxn id="78" idx="2"/>
            <a:endCxn id="77" idx="0"/>
          </p:cNvCxnSpPr>
          <p:nvPr/>
        </p:nvCxnSpPr>
        <p:spPr>
          <a:xfrm flipH="1">
            <a:off x="791580" y="455942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Obdélník 80"/>
          <p:cNvSpPr/>
          <p:nvPr/>
        </p:nvSpPr>
        <p:spPr>
          <a:xfrm>
            <a:off x="5796136" y="2872003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2" name="Obdélník 81"/>
          <p:cNvSpPr/>
          <p:nvPr/>
        </p:nvSpPr>
        <p:spPr>
          <a:xfrm>
            <a:off x="4572000" y="2872003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83" name="Obdélník 82"/>
          <p:cNvSpPr/>
          <p:nvPr/>
        </p:nvSpPr>
        <p:spPr>
          <a:xfrm>
            <a:off x="5148064" y="1700808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</a:t>
            </a:r>
            <a:endParaRPr lang="cs-CZ" sz="2400" dirty="0"/>
          </a:p>
        </p:txBody>
      </p:sp>
      <p:cxnSp>
        <p:nvCxnSpPr>
          <p:cNvPr id="84" name="Přímá spojovací čára 83"/>
          <p:cNvCxnSpPr>
            <a:stCxn id="83" idx="2"/>
            <a:endCxn id="81" idx="0"/>
          </p:cNvCxnSpPr>
          <p:nvPr/>
        </p:nvCxnSpPr>
        <p:spPr>
          <a:xfrm>
            <a:off x="5400092" y="2327176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>
            <a:stCxn id="83" idx="2"/>
            <a:endCxn id="82" idx="0"/>
          </p:cNvCxnSpPr>
          <p:nvPr/>
        </p:nvCxnSpPr>
        <p:spPr>
          <a:xfrm flipH="1">
            <a:off x="4824028" y="2327176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Zástupný symbol pro obsah 2"/>
          <p:cNvSpPr txBox="1">
            <a:spLocks/>
          </p:cNvSpPr>
          <p:nvPr/>
        </p:nvSpPr>
        <p:spPr>
          <a:xfrm>
            <a:off x="467544" y="1628800"/>
            <a:ext cx="45719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3707904" y="294401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94" name="Obdélník 93"/>
          <p:cNvSpPr/>
          <p:nvPr/>
        </p:nvSpPr>
        <p:spPr>
          <a:xfrm>
            <a:off x="2483768" y="294401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95" name="Obdélník 94"/>
          <p:cNvSpPr/>
          <p:nvPr/>
        </p:nvSpPr>
        <p:spPr>
          <a:xfrm>
            <a:off x="3059832" y="177281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cxnSp>
        <p:nvCxnSpPr>
          <p:cNvPr id="96" name="Přímá spojovací čára 95"/>
          <p:cNvCxnSpPr>
            <a:stCxn id="95" idx="2"/>
            <a:endCxn id="93" idx="0"/>
          </p:cNvCxnSpPr>
          <p:nvPr/>
        </p:nvCxnSpPr>
        <p:spPr>
          <a:xfrm>
            <a:off x="3311860" y="239918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>
            <a:stCxn id="95" idx="2"/>
            <a:endCxn id="94" idx="0"/>
          </p:cNvCxnSpPr>
          <p:nvPr/>
        </p:nvCxnSpPr>
        <p:spPr>
          <a:xfrm flipH="1">
            <a:off x="2735796" y="239918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Obdélník 97"/>
          <p:cNvSpPr/>
          <p:nvPr/>
        </p:nvSpPr>
        <p:spPr>
          <a:xfrm>
            <a:off x="1763688" y="2944011"/>
            <a:ext cx="504056" cy="6263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99" name="Obdélník 98"/>
          <p:cNvSpPr/>
          <p:nvPr/>
        </p:nvSpPr>
        <p:spPr>
          <a:xfrm>
            <a:off x="539552" y="2944011"/>
            <a:ext cx="504056" cy="626368"/>
          </a:xfrm>
          <a:prstGeom prst="rect">
            <a:avLst/>
          </a:prstGeom>
          <a:solidFill>
            <a:srgbClr val="FF66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00" name="Obdélník 99"/>
          <p:cNvSpPr/>
          <p:nvPr/>
        </p:nvSpPr>
        <p:spPr>
          <a:xfrm>
            <a:off x="1115616" y="1772816"/>
            <a:ext cx="504056" cy="62636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15</a:t>
            </a:r>
            <a:endParaRPr lang="cs-CZ" sz="2000" dirty="0"/>
          </a:p>
        </p:txBody>
      </p:sp>
      <p:cxnSp>
        <p:nvCxnSpPr>
          <p:cNvPr id="101" name="Přímá spojovací čára 100"/>
          <p:cNvCxnSpPr>
            <a:stCxn id="100" idx="2"/>
            <a:endCxn id="98" idx="0"/>
          </p:cNvCxnSpPr>
          <p:nvPr/>
        </p:nvCxnSpPr>
        <p:spPr>
          <a:xfrm>
            <a:off x="1367644" y="2399184"/>
            <a:ext cx="648072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>
            <a:stCxn id="100" idx="2"/>
            <a:endCxn id="99" idx="0"/>
          </p:cNvCxnSpPr>
          <p:nvPr/>
        </p:nvCxnSpPr>
        <p:spPr>
          <a:xfrm flipH="1">
            <a:off x="791580" y="2399184"/>
            <a:ext cx="576064" cy="544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Tm="700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upevňují  představu čísla do 10, </a:t>
            </a:r>
            <a:r>
              <a:rPr lang="cs-CZ" smtClean="0"/>
              <a:t>rozkládají číslo.</a:t>
            </a:r>
            <a:endParaRPr lang="cs-CZ" dirty="0" smtClean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Tm="7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1147</TotalTime>
  <Words>129</Words>
  <Application>Microsoft Office PowerPoint</Application>
  <PresentationFormat>Předvádění na obrazovce (4:3)</PresentationFormat>
  <Paragraphs>79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Vybarvi správný počet</vt:lpstr>
      <vt:lpstr>Vybarvi správný počet</vt:lpstr>
      <vt:lpstr>Doplň čísla:</vt:lpstr>
      <vt:lpstr>Řešení: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89</cp:revision>
  <dcterms:created xsi:type="dcterms:W3CDTF">2011-12-27T20:15:32Z</dcterms:created>
  <dcterms:modified xsi:type="dcterms:W3CDTF">2013-01-30T10:16:08Z</dcterms:modified>
</cp:coreProperties>
</file>