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292" r:id="rId3"/>
    <p:sldId id="294" r:id="rId4"/>
    <p:sldId id="295" r:id="rId5"/>
    <p:sldId id="296" r:id="rId6"/>
    <p:sldId id="269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630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n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6425217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="0" baseline="0" smtClean="0"/>
                        <a:t>29.1.2013</a:t>
                      </a:r>
                      <a:endParaRPr lang="cs-CZ" sz="2400" b="0" baseline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VY_32_INOVACE_20_Matematika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Sčítání</a:t>
                      </a:r>
                      <a:r>
                        <a:rPr lang="cs-CZ" sz="2400" b="0" baseline="0" dirty="0" smtClean="0"/>
                        <a:t> a</a:t>
                      </a:r>
                      <a:r>
                        <a:rPr lang="cs-CZ" sz="2400" b="0" dirty="0" smtClean="0"/>
                        <a:t> </a:t>
                      </a:r>
                      <a:r>
                        <a:rPr lang="cs-CZ" sz="2400" b="0" dirty="0" smtClean="0"/>
                        <a:t>odčítání – doplň číselnou </a:t>
                      </a:r>
                      <a:r>
                        <a:rPr lang="cs-CZ" sz="2400" b="0" dirty="0" smtClean="0"/>
                        <a:t>řadu do 20</a:t>
                      </a:r>
                      <a:endParaRPr lang="cs-CZ" sz="2400" b="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Doplň číselnou řadu: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10	__   __   13   __   15   16   __   18   19   20</a:t>
            </a:r>
          </a:p>
          <a:p>
            <a:pPr>
              <a:buNone/>
            </a:pPr>
            <a:r>
              <a:rPr lang="cs-CZ" dirty="0" smtClean="0"/>
              <a:t>	__ 11   __   13   __   __   16   17   __   __   __</a:t>
            </a:r>
          </a:p>
          <a:p>
            <a:pPr>
              <a:buNone/>
            </a:pPr>
            <a:r>
              <a:rPr lang="cs-CZ" dirty="0" smtClean="0"/>
              <a:t>    20 __   __   17   __  15    14   __  __    11   10</a:t>
            </a:r>
          </a:p>
          <a:p>
            <a:pPr>
              <a:buNone/>
            </a:pPr>
            <a:r>
              <a:rPr lang="cs-CZ" dirty="0" smtClean="0"/>
              <a:t>	__  19  18   __   16   __   __   13  __    11    __</a:t>
            </a:r>
          </a:p>
          <a:p>
            <a:pPr>
              <a:buNone/>
            </a:pPr>
            <a:r>
              <a:rPr lang="cs-CZ" dirty="0" smtClean="0"/>
              <a:t>    __   __  12  __   __   15   __   17  __     __    __</a:t>
            </a:r>
          </a:p>
          <a:p>
            <a:pPr>
              <a:buNone/>
            </a:pPr>
            <a:r>
              <a:rPr lang="cs-CZ" dirty="0" smtClean="0"/>
              <a:t>    __   __   __ 17   __    __  14    __  __     11   __   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10	</a:t>
            </a:r>
            <a:r>
              <a:rPr lang="cs-CZ" dirty="0" smtClean="0">
                <a:solidFill>
                  <a:srgbClr val="00B050"/>
                </a:solidFill>
              </a:rPr>
              <a:t>11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00B050"/>
                </a:solidFill>
              </a:rPr>
              <a:t>12</a:t>
            </a:r>
            <a:r>
              <a:rPr lang="cs-CZ" dirty="0" smtClean="0"/>
              <a:t>   13  </a:t>
            </a:r>
            <a:r>
              <a:rPr lang="cs-CZ" dirty="0" smtClean="0">
                <a:solidFill>
                  <a:srgbClr val="00B050"/>
                </a:solidFill>
              </a:rPr>
              <a:t>14</a:t>
            </a:r>
            <a:r>
              <a:rPr lang="cs-CZ" dirty="0" smtClean="0"/>
              <a:t>   15   16   </a:t>
            </a:r>
            <a:r>
              <a:rPr lang="cs-CZ" dirty="0" smtClean="0">
                <a:solidFill>
                  <a:srgbClr val="00B050"/>
                </a:solidFill>
              </a:rPr>
              <a:t>17    </a:t>
            </a:r>
            <a:r>
              <a:rPr lang="cs-CZ" dirty="0" smtClean="0"/>
              <a:t>18   19   20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10  </a:t>
            </a:r>
            <a:r>
              <a:rPr lang="cs-CZ" dirty="0" smtClean="0"/>
              <a:t>11   </a:t>
            </a:r>
            <a:r>
              <a:rPr lang="cs-CZ" dirty="0" smtClean="0">
                <a:solidFill>
                  <a:srgbClr val="00B050"/>
                </a:solidFill>
              </a:rPr>
              <a:t>12 </a:t>
            </a:r>
            <a:r>
              <a:rPr lang="cs-CZ" dirty="0" smtClean="0"/>
              <a:t> 13   </a:t>
            </a:r>
            <a:r>
              <a:rPr lang="cs-CZ" dirty="0" smtClean="0">
                <a:solidFill>
                  <a:srgbClr val="00B050"/>
                </a:solidFill>
              </a:rPr>
              <a:t>14   15   </a:t>
            </a:r>
            <a:r>
              <a:rPr lang="cs-CZ" dirty="0" smtClean="0"/>
              <a:t>16   17   </a:t>
            </a:r>
            <a:r>
              <a:rPr lang="cs-CZ" dirty="0" smtClean="0">
                <a:solidFill>
                  <a:srgbClr val="00B050"/>
                </a:solidFill>
              </a:rPr>
              <a:t>18   19    20</a:t>
            </a:r>
          </a:p>
          <a:p>
            <a:pPr>
              <a:buNone/>
            </a:pPr>
            <a:r>
              <a:rPr lang="cs-CZ" dirty="0" smtClean="0"/>
              <a:t>    20 </a:t>
            </a:r>
            <a:r>
              <a:rPr lang="cs-CZ" dirty="0" smtClean="0">
                <a:solidFill>
                  <a:srgbClr val="92D050"/>
                </a:solidFill>
              </a:rPr>
              <a:t>19   18   </a:t>
            </a:r>
            <a:r>
              <a:rPr lang="cs-CZ" dirty="0" smtClean="0"/>
              <a:t>17   </a:t>
            </a:r>
            <a:r>
              <a:rPr lang="cs-CZ" dirty="0" smtClean="0">
                <a:solidFill>
                  <a:srgbClr val="92D050"/>
                </a:solidFill>
              </a:rPr>
              <a:t>16</a:t>
            </a:r>
            <a:r>
              <a:rPr lang="cs-CZ" dirty="0" smtClean="0"/>
              <a:t>  15    14   </a:t>
            </a:r>
            <a:r>
              <a:rPr lang="cs-CZ" dirty="0" smtClean="0">
                <a:solidFill>
                  <a:srgbClr val="92D050"/>
                </a:solidFill>
              </a:rPr>
              <a:t>13   12   </a:t>
            </a:r>
            <a:r>
              <a:rPr lang="cs-CZ" dirty="0" smtClean="0"/>
              <a:t>11    10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92D050"/>
                </a:solidFill>
              </a:rPr>
              <a:t>20</a:t>
            </a:r>
            <a:r>
              <a:rPr lang="cs-CZ" dirty="0" smtClean="0"/>
              <a:t>  19  18   </a:t>
            </a:r>
            <a:r>
              <a:rPr lang="cs-CZ" dirty="0" smtClean="0">
                <a:solidFill>
                  <a:srgbClr val="92D050"/>
                </a:solidFill>
              </a:rPr>
              <a:t>17</a:t>
            </a:r>
            <a:r>
              <a:rPr lang="cs-CZ" dirty="0" smtClean="0"/>
              <a:t>   16   </a:t>
            </a:r>
            <a:r>
              <a:rPr lang="cs-CZ" dirty="0" smtClean="0">
                <a:solidFill>
                  <a:srgbClr val="92D050"/>
                </a:solidFill>
              </a:rPr>
              <a:t>15   14   </a:t>
            </a:r>
            <a:r>
              <a:rPr lang="cs-CZ" dirty="0" smtClean="0"/>
              <a:t>13 </a:t>
            </a:r>
            <a:r>
              <a:rPr lang="cs-CZ" dirty="0" smtClean="0">
                <a:solidFill>
                  <a:srgbClr val="92D050"/>
                </a:solidFill>
              </a:rPr>
              <a:t>  12   </a:t>
            </a:r>
            <a:r>
              <a:rPr lang="cs-CZ" dirty="0" smtClean="0"/>
              <a:t>11    </a:t>
            </a:r>
            <a:r>
              <a:rPr lang="cs-CZ" dirty="0" smtClean="0">
                <a:solidFill>
                  <a:srgbClr val="92D050"/>
                </a:solidFill>
              </a:rPr>
              <a:t>10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92D050"/>
                </a:solidFill>
              </a:rPr>
              <a:t>10  11  </a:t>
            </a:r>
            <a:r>
              <a:rPr lang="cs-CZ" dirty="0" smtClean="0"/>
              <a:t>12   </a:t>
            </a:r>
            <a:r>
              <a:rPr lang="cs-CZ" dirty="0" smtClean="0">
                <a:solidFill>
                  <a:srgbClr val="92D050"/>
                </a:solidFill>
              </a:rPr>
              <a:t>13   14   </a:t>
            </a:r>
            <a:r>
              <a:rPr lang="cs-CZ" dirty="0" smtClean="0"/>
              <a:t>15   </a:t>
            </a:r>
            <a:r>
              <a:rPr lang="cs-CZ" dirty="0" smtClean="0">
                <a:solidFill>
                  <a:srgbClr val="92D050"/>
                </a:solidFill>
              </a:rPr>
              <a:t>16</a:t>
            </a:r>
            <a:r>
              <a:rPr lang="cs-CZ" dirty="0" smtClean="0"/>
              <a:t>   17   </a:t>
            </a:r>
            <a:r>
              <a:rPr lang="cs-CZ" dirty="0" smtClean="0">
                <a:solidFill>
                  <a:srgbClr val="92D050"/>
                </a:solidFill>
              </a:rPr>
              <a:t>18   19    20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92D050"/>
                </a:solidFill>
              </a:rPr>
              <a:t>20  19  18   </a:t>
            </a:r>
            <a:r>
              <a:rPr lang="cs-CZ" dirty="0" smtClean="0"/>
              <a:t>17   </a:t>
            </a:r>
            <a:r>
              <a:rPr lang="cs-CZ" dirty="0" smtClean="0">
                <a:solidFill>
                  <a:srgbClr val="92D050"/>
                </a:solidFill>
              </a:rPr>
              <a:t>16   15   </a:t>
            </a:r>
            <a:r>
              <a:rPr lang="cs-CZ" dirty="0" smtClean="0"/>
              <a:t>14   </a:t>
            </a:r>
            <a:r>
              <a:rPr lang="cs-CZ" dirty="0" smtClean="0">
                <a:solidFill>
                  <a:srgbClr val="92D050"/>
                </a:solidFill>
              </a:rPr>
              <a:t>13   12   </a:t>
            </a:r>
            <a:r>
              <a:rPr lang="cs-CZ" dirty="0" smtClean="0"/>
              <a:t>11    </a:t>
            </a:r>
            <a:r>
              <a:rPr lang="cs-CZ" dirty="0" smtClean="0">
                <a:solidFill>
                  <a:srgbClr val="92D050"/>
                </a:solidFill>
              </a:rPr>
              <a:t>10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Která čísla chybí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Autofit/>
          </a:bodyPr>
          <a:lstStyle/>
          <a:p>
            <a:pPr marL="514350" indent="-514350">
              <a:buNone/>
            </a:pPr>
            <a:r>
              <a:rPr lang="cs-CZ" sz="3600" dirty="0" smtClean="0"/>
              <a:t> </a:t>
            </a:r>
          </a:p>
          <a:p>
            <a:pPr marL="514350" indent="-514350">
              <a:buNone/>
            </a:pPr>
            <a:endParaRPr lang="cs-CZ" sz="3600" dirty="0" smtClean="0"/>
          </a:p>
          <a:p>
            <a:pPr marL="514350" indent="-514350">
              <a:buNone/>
            </a:pPr>
            <a:r>
              <a:rPr lang="cs-CZ" sz="3600" dirty="0" smtClean="0"/>
              <a:t>  1)    13   15   20   17   14   10   16   11</a:t>
            </a:r>
          </a:p>
          <a:p>
            <a:pPr marL="514350" indent="-514350">
              <a:buNone/>
            </a:pPr>
            <a:endParaRPr lang="cs-CZ" sz="3600" dirty="0" smtClean="0"/>
          </a:p>
          <a:p>
            <a:pPr marL="514350" indent="-514350">
              <a:buNone/>
            </a:pPr>
            <a:r>
              <a:rPr lang="cs-CZ" sz="3600" dirty="0" smtClean="0"/>
              <a:t>  2)    14   19   12   18   11  10   15    20</a:t>
            </a:r>
          </a:p>
          <a:p>
            <a:pPr marL="514350" indent="-514350">
              <a:buNone/>
            </a:pPr>
            <a:endParaRPr lang="cs-CZ" sz="3600" dirty="0" smtClean="0"/>
          </a:p>
          <a:p>
            <a:pPr marL="514350" indent="-514350">
              <a:buNone/>
            </a:pPr>
            <a:r>
              <a:rPr lang="cs-CZ" sz="3600" dirty="0" smtClean="0"/>
              <a:t>  3)    19   10   13   20   17   15   14   16    </a:t>
            </a:r>
          </a:p>
          <a:p>
            <a:pPr marL="514350" indent="-514350">
              <a:buNone/>
            </a:pPr>
            <a:endParaRPr lang="cs-CZ" sz="3600" dirty="0" smtClean="0"/>
          </a:p>
          <a:p>
            <a:pPr marL="514350" indent="-514350">
              <a:buNone/>
            </a:pPr>
            <a:r>
              <a:rPr lang="cs-CZ" sz="3600" dirty="0" smtClean="0"/>
              <a:t>  </a:t>
            </a:r>
          </a:p>
          <a:p>
            <a:pPr marL="514350" indent="-514350">
              <a:buAutoNum type="arabicPlain" startAt="13"/>
            </a:pPr>
            <a:endParaRPr lang="cs-CZ" sz="3600" dirty="0" smtClean="0"/>
          </a:p>
          <a:p>
            <a:pPr marL="514350" indent="-514350">
              <a:buAutoNum type="arabicPlain" startAt="13"/>
            </a:pPr>
            <a:endParaRPr lang="cs-CZ" sz="3600" dirty="0" smtClean="0"/>
          </a:p>
          <a:p>
            <a:pPr marL="514350" indent="-514350">
              <a:buNone/>
            </a:pPr>
            <a:r>
              <a:rPr lang="cs-CZ" sz="3600" dirty="0" smtClean="0"/>
              <a:t>  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325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sz="7600" dirty="0" smtClean="0"/>
              <a:t>  </a:t>
            </a:r>
            <a:endParaRPr lang="cs-CZ" sz="7600" dirty="0" smtClean="0"/>
          </a:p>
          <a:p>
            <a:pPr marL="514350" indent="-514350">
              <a:buNone/>
            </a:pPr>
            <a:endParaRPr lang="cs-CZ" sz="7600" dirty="0"/>
          </a:p>
          <a:p>
            <a:pPr marL="514350" indent="-514350">
              <a:buNone/>
            </a:pPr>
            <a:r>
              <a:rPr lang="cs-CZ" sz="7600" dirty="0" smtClean="0"/>
              <a:t>  1</a:t>
            </a:r>
            <a:r>
              <a:rPr lang="cs-CZ" sz="7600" dirty="0" smtClean="0"/>
              <a:t>)    13   15   20   17   14   10   16   11</a:t>
            </a:r>
          </a:p>
          <a:p>
            <a:pPr marL="514350" indent="-514350">
              <a:buNone/>
            </a:pPr>
            <a:r>
              <a:rPr lang="cs-CZ" sz="7600" dirty="0" smtClean="0"/>
              <a:t>	</a:t>
            </a:r>
            <a:r>
              <a:rPr lang="cs-CZ" sz="7600" dirty="0" smtClean="0">
                <a:solidFill>
                  <a:srgbClr val="FF0000"/>
                </a:solidFill>
              </a:rPr>
              <a:t>   12  18  19</a:t>
            </a:r>
          </a:p>
          <a:p>
            <a:pPr marL="514350" indent="-514350">
              <a:buNone/>
            </a:pPr>
            <a:endParaRPr lang="cs-CZ" sz="7600" dirty="0" smtClean="0"/>
          </a:p>
          <a:p>
            <a:pPr marL="514350" indent="-514350">
              <a:buNone/>
            </a:pPr>
            <a:r>
              <a:rPr lang="cs-CZ" sz="7600" dirty="0" smtClean="0"/>
              <a:t>  2)    14   19   12   18   11  10   15    20</a:t>
            </a:r>
          </a:p>
          <a:p>
            <a:pPr marL="514350" indent="-514350">
              <a:buNone/>
            </a:pPr>
            <a:r>
              <a:rPr lang="cs-CZ" sz="7600" dirty="0" smtClean="0"/>
              <a:t>          </a:t>
            </a:r>
            <a:r>
              <a:rPr lang="cs-CZ" sz="7600" dirty="0" smtClean="0">
                <a:solidFill>
                  <a:srgbClr val="FF0000"/>
                </a:solidFill>
              </a:rPr>
              <a:t>13   16   17</a:t>
            </a:r>
          </a:p>
          <a:p>
            <a:pPr marL="514350" indent="-514350">
              <a:buNone/>
            </a:pPr>
            <a:endParaRPr lang="cs-CZ" sz="7600" dirty="0" smtClean="0"/>
          </a:p>
          <a:p>
            <a:pPr marL="514350" indent="-514350">
              <a:buNone/>
            </a:pPr>
            <a:r>
              <a:rPr lang="cs-CZ" sz="7600" dirty="0" smtClean="0"/>
              <a:t>  3)    19   10   13   20   17   15   14   16 </a:t>
            </a:r>
          </a:p>
          <a:p>
            <a:pPr marL="514350" indent="-514350">
              <a:buNone/>
            </a:pPr>
            <a:r>
              <a:rPr lang="cs-CZ" sz="7600" dirty="0" smtClean="0"/>
              <a:t>          </a:t>
            </a:r>
            <a:r>
              <a:rPr lang="cs-CZ" sz="7600" dirty="0" smtClean="0">
                <a:solidFill>
                  <a:srgbClr val="FF0000"/>
                </a:solidFill>
              </a:rPr>
              <a:t>11   12   18   </a:t>
            </a:r>
          </a:p>
          <a:p>
            <a:pPr marL="514350" indent="-514350">
              <a:buNone/>
            </a:pPr>
            <a:endParaRPr lang="cs-CZ" sz="7600" dirty="0" smtClean="0"/>
          </a:p>
          <a:p>
            <a:pPr marL="514350" indent="-514350">
              <a:buNone/>
            </a:pPr>
            <a:r>
              <a:rPr lang="cs-CZ" sz="7600" dirty="0" smtClean="0"/>
              <a:t>  </a:t>
            </a:r>
          </a:p>
          <a:p>
            <a:pPr marL="514350" indent="-514350">
              <a:buAutoNum type="arabicPlain" startAt="13"/>
            </a:pPr>
            <a:endParaRPr lang="cs-CZ" dirty="0" smtClean="0"/>
          </a:p>
          <a:p>
            <a:pPr marL="514350" indent="-514350">
              <a:buAutoNum type="arabicPlain" startAt="13"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Anotace: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procvičí číselnou řadu do 20.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Zdroj: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dirty="0" smtClean="0"/>
              <a:t>Vlastní tvorba</a:t>
            </a:r>
          </a:p>
          <a:p>
            <a:pPr>
              <a:buNone/>
            </a:pPr>
            <a:r>
              <a:rPr lang="cs-CZ" dirty="0" smtClean="0"/>
              <a:t>Ilustrace 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1161</TotalTime>
  <Words>117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n</vt:lpstr>
      <vt:lpstr>Doplň číselnou řadu:</vt:lpstr>
      <vt:lpstr>Řešení: </vt:lpstr>
      <vt:lpstr>Která čísla chybí ?</vt:lpstr>
      <vt:lpstr>Prezentace aplikace PowerPoint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Vesna202261</cp:lastModifiedBy>
  <cp:revision>86</cp:revision>
  <dcterms:created xsi:type="dcterms:W3CDTF">2011-12-27T20:15:32Z</dcterms:created>
  <dcterms:modified xsi:type="dcterms:W3CDTF">2013-01-30T10:19:43Z</dcterms:modified>
</cp:coreProperties>
</file>