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6" r:id="rId2"/>
    <p:sldId id="258" r:id="rId3"/>
    <p:sldId id="260" r:id="rId4"/>
    <p:sldId id="259" r:id="rId5"/>
    <p:sldId id="261" r:id="rId6"/>
    <p:sldId id="26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4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8BF66DE-D19A-4DA0-8F45-69B23D3B75F1}" type="doc">
      <dgm:prSet loTypeId="urn:microsoft.com/office/officeart/2005/8/layout/vList2" loCatId="list" qsTypeId="urn:microsoft.com/office/officeart/2005/8/quickstyle/simple1" qsCatId="simple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03BA50E7-F0B9-4460-9731-806337F5E006}">
      <dgm:prSet phldrT="[Text]"/>
      <dgm:spPr/>
      <dgm:t>
        <a:bodyPr/>
        <a:lstStyle/>
        <a:p>
          <a:r>
            <a:rPr lang="cs-CZ" dirty="0" smtClean="0"/>
            <a:t>- pevné</a:t>
          </a:r>
          <a:endParaRPr lang="cs-CZ" dirty="0"/>
        </a:p>
      </dgm:t>
    </dgm:pt>
    <dgm:pt modelId="{8E1A9EFF-A9CF-4F09-8D19-0FBC67DF5F10}" type="parTrans" cxnId="{54253861-F09C-4051-9962-744394E3339E}">
      <dgm:prSet/>
      <dgm:spPr/>
      <dgm:t>
        <a:bodyPr/>
        <a:lstStyle/>
        <a:p>
          <a:endParaRPr lang="cs-CZ"/>
        </a:p>
      </dgm:t>
    </dgm:pt>
    <dgm:pt modelId="{3C56B880-2E6F-402F-92D3-AE4C891DA737}" type="sibTrans" cxnId="{54253861-F09C-4051-9962-744394E3339E}">
      <dgm:prSet/>
      <dgm:spPr/>
      <dgm:t>
        <a:bodyPr/>
        <a:lstStyle/>
        <a:p>
          <a:endParaRPr lang="cs-CZ"/>
        </a:p>
      </dgm:t>
    </dgm:pt>
    <dgm:pt modelId="{871CD940-9164-40CA-A2EF-9B741085ADFE}">
      <dgm:prSet/>
      <dgm:spPr/>
      <dgm:t>
        <a:bodyPr/>
        <a:lstStyle/>
        <a:p>
          <a:r>
            <a:rPr lang="cs-CZ" dirty="0" smtClean="0"/>
            <a:t>- plynné</a:t>
          </a:r>
          <a:endParaRPr lang="cs-CZ" dirty="0"/>
        </a:p>
      </dgm:t>
    </dgm:pt>
    <dgm:pt modelId="{96A97500-5512-4DC1-8D2B-247DEE6EF16E}" type="parTrans" cxnId="{F281AA72-106C-4178-9DB3-220E29CECCDB}">
      <dgm:prSet/>
      <dgm:spPr/>
      <dgm:t>
        <a:bodyPr/>
        <a:lstStyle/>
        <a:p>
          <a:endParaRPr lang="cs-CZ"/>
        </a:p>
      </dgm:t>
    </dgm:pt>
    <dgm:pt modelId="{3011F886-67B8-4D2D-92D9-0E83C924776E}" type="sibTrans" cxnId="{F281AA72-106C-4178-9DB3-220E29CECCDB}">
      <dgm:prSet/>
      <dgm:spPr/>
      <dgm:t>
        <a:bodyPr/>
        <a:lstStyle/>
        <a:p>
          <a:endParaRPr lang="cs-CZ"/>
        </a:p>
      </dgm:t>
    </dgm:pt>
    <dgm:pt modelId="{1B4D16C1-DB58-4858-B302-083FED2808BD}">
      <dgm:prSet/>
      <dgm:spPr/>
      <dgm:t>
        <a:bodyPr/>
        <a:lstStyle/>
        <a:p>
          <a:r>
            <a:rPr lang="cs-CZ" dirty="0" smtClean="0"/>
            <a:t>- kapalné</a:t>
          </a:r>
          <a:endParaRPr lang="cs-CZ" dirty="0"/>
        </a:p>
      </dgm:t>
    </dgm:pt>
    <dgm:pt modelId="{75EE9AAF-7B37-44E9-8BC5-851DAAA57B59}" type="parTrans" cxnId="{7BB1263B-A485-4514-B18E-658CEF097BEB}">
      <dgm:prSet/>
      <dgm:spPr/>
    </dgm:pt>
    <dgm:pt modelId="{693CC1E8-331E-4704-8998-13CFAAAD50D6}" type="sibTrans" cxnId="{7BB1263B-A485-4514-B18E-658CEF097BEB}">
      <dgm:prSet/>
      <dgm:spPr/>
    </dgm:pt>
    <dgm:pt modelId="{176DF6EE-AC65-49F3-BDB7-3514714244D2}" type="pres">
      <dgm:prSet presAssocID="{28BF66DE-D19A-4DA0-8F45-69B23D3B75F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C8E5259-509D-4EF8-870F-1EC973DC1A61}" type="pres">
      <dgm:prSet presAssocID="{03BA50E7-F0B9-4460-9731-806337F5E006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1C9DD4C-C7C8-48B4-921F-FA5D7C57E7F7}" type="pres">
      <dgm:prSet presAssocID="{3C56B880-2E6F-402F-92D3-AE4C891DA737}" presName="spacer" presStyleCnt="0"/>
      <dgm:spPr/>
    </dgm:pt>
    <dgm:pt modelId="{FD4DAA81-335E-4FBD-AC3A-671FA792B81C}" type="pres">
      <dgm:prSet presAssocID="{1B4D16C1-DB58-4858-B302-083FED2808BD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CA2F0A-87D4-4DD6-87AA-66850EDB502B}" type="pres">
      <dgm:prSet presAssocID="{693CC1E8-331E-4704-8998-13CFAAAD50D6}" presName="spacer" presStyleCnt="0"/>
      <dgm:spPr/>
    </dgm:pt>
    <dgm:pt modelId="{EF6C1E17-8B6D-49BC-9A8B-D25D9B29B689}" type="pres">
      <dgm:prSet presAssocID="{871CD940-9164-40CA-A2EF-9B741085ADFE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0438584-4879-48D1-9457-39B91F08EB8B}" type="presOf" srcId="{28BF66DE-D19A-4DA0-8F45-69B23D3B75F1}" destId="{176DF6EE-AC65-49F3-BDB7-3514714244D2}" srcOrd="0" destOrd="0" presId="urn:microsoft.com/office/officeart/2005/8/layout/vList2"/>
    <dgm:cxn modelId="{7BB1263B-A485-4514-B18E-658CEF097BEB}" srcId="{28BF66DE-D19A-4DA0-8F45-69B23D3B75F1}" destId="{1B4D16C1-DB58-4858-B302-083FED2808BD}" srcOrd="1" destOrd="0" parTransId="{75EE9AAF-7B37-44E9-8BC5-851DAAA57B59}" sibTransId="{693CC1E8-331E-4704-8998-13CFAAAD50D6}"/>
    <dgm:cxn modelId="{54253861-F09C-4051-9962-744394E3339E}" srcId="{28BF66DE-D19A-4DA0-8F45-69B23D3B75F1}" destId="{03BA50E7-F0B9-4460-9731-806337F5E006}" srcOrd="0" destOrd="0" parTransId="{8E1A9EFF-A9CF-4F09-8D19-0FBC67DF5F10}" sibTransId="{3C56B880-2E6F-402F-92D3-AE4C891DA737}"/>
    <dgm:cxn modelId="{4045DFF1-A338-4BC5-B92C-C25EC0A72956}" type="presOf" srcId="{03BA50E7-F0B9-4460-9731-806337F5E006}" destId="{2C8E5259-509D-4EF8-870F-1EC973DC1A61}" srcOrd="0" destOrd="0" presId="urn:microsoft.com/office/officeart/2005/8/layout/vList2"/>
    <dgm:cxn modelId="{E55424B9-D09F-4A10-AF08-8122B6DBA8A5}" type="presOf" srcId="{871CD940-9164-40CA-A2EF-9B741085ADFE}" destId="{EF6C1E17-8B6D-49BC-9A8B-D25D9B29B689}" srcOrd="0" destOrd="0" presId="urn:microsoft.com/office/officeart/2005/8/layout/vList2"/>
    <dgm:cxn modelId="{8E0E11BB-19DA-47B5-AE8E-F7397BB3354E}" type="presOf" srcId="{1B4D16C1-DB58-4858-B302-083FED2808BD}" destId="{FD4DAA81-335E-4FBD-AC3A-671FA792B81C}" srcOrd="0" destOrd="0" presId="urn:microsoft.com/office/officeart/2005/8/layout/vList2"/>
    <dgm:cxn modelId="{F281AA72-106C-4178-9DB3-220E29CECCDB}" srcId="{28BF66DE-D19A-4DA0-8F45-69B23D3B75F1}" destId="{871CD940-9164-40CA-A2EF-9B741085ADFE}" srcOrd="2" destOrd="0" parTransId="{96A97500-5512-4DC1-8D2B-247DEE6EF16E}" sibTransId="{3011F886-67B8-4D2D-92D9-0E83C924776E}"/>
    <dgm:cxn modelId="{C181457D-A5E4-412A-A6B6-1A27DEF5E55D}" type="presParOf" srcId="{176DF6EE-AC65-49F3-BDB7-3514714244D2}" destId="{2C8E5259-509D-4EF8-870F-1EC973DC1A61}" srcOrd="0" destOrd="0" presId="urn:microsoft.com/office/officeart/2005/8/layout/vList2"/>
    <dgm:cxn modelId="{2FCD0A7A-B981-43C9-8174-E56D00CD6F69}" type="presParOf" srcId="{176DF6EE-AC65-49F3-BDB7-3514714244D2}" destId="{51C9DD4C-C7C8-48B4-921F-FA5D7C57E7F7}" srcOrd="1" destOrd="0" presId="urn:microsoft.com/office/officeart/2005/8/layout/vList2"/>
    <dgm:cxn modelId="{B78300C8-94C3-46CE-9C80-FF1F382D8F40}" type="presParOf" srcId="{176DF6EE-AC65-49F3-BDB7-3514714244D2}" destId="{FD4DAA81-335E-4FBD-AC3A-671FA792B81C}" srcOrd="2" destOrd="0" presId="urn:microsoft.com/office/officeart/2005/8/layout/vList2"/>
    <dgm:cxn modelId="{523B828A-6B2B-4DFE-AE9F-4E851A221D50}" type="presParOf" srcId="{176DF6EE-AC65-49F3-BDB7-3514714244D2}" destId="{9ACA2F0A-87D4-4DD6-87AA-66850EDB502B}" srcOrd="3" destOrd="0" presId="urn:microsoft.com/office/officeart/2005/8/layout/vList2"/>
    <dgm:cxn modelId="{EAD35109-64BB-442D-921A-8CADACB81E56}" type="presParOf" srcId="{176DF6EE-AC65-49F3-BDB7-3514714244D2}" destId="{EF6C1E17-8B6D-49BC-9A8B-D25D9B29B689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8E5259-509D-4EF8-870F-1EC973DC1A61}">
      <dsp:nvSpPr>
        <dsp:cNvPr id="0" name=""/>
        <dsp:cNvSpPr/>
      </dsp:nvSpPr>
      <dsp:spPr>
        <a:xfrm>
          <a:off x="0" y="22521"/>
          <a:ext cx="8229600" cy="1389960"/>
        </a:xfrm>
        <a:prstGeom prst="roundRect">
          <a:avLst/>
        </a:prstGeom>
        <a:solidFill>
          <a:schemeClr val="accent6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lvl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400" kern="1200" dirty="0" smtClean="0"/>
            <a:t>- pevné</a:t>
          </a:r>
          <a:endParaRPr lang="cs-CZ" sz="5400" kern="1200" dirty="0"/>
        </a:p>
      </dsp:txBody>
      <dsp:txXfrm>
        <a:off x="67852" y="90373"/>
        <a:ext cx="8093896" cy="1254256"/>
      </dsp:txXfrm>
    </dsp:sp>
    <dsp:sp modelId="{FD4DAA81-335E-4FBD-AC3A-671FA792B81C}">
      <dsp:nvSpPr>
        <dsp:cNvPr id="0" name=""/>
        <dsp:cNvSpPr/>
      </dsp:nvSpPr>
      <dsp:spPr>
        <a:xfrm>
          <a:off x="0" y="1568001"/>
          <a:ext cx="8229600" cy="1389960"/>
        </a:xfrm>
        <a:prstGeom prst="roundRect">
          <a:avLst/>
        </a:prstGeom>
        <a:solidFill>
          <a:schemeClr val="accent6">
            <a:alpha val="90000"/>
            <a:hueOff val="0"/>
            <a:satOff val="0"/>
            <a:lumOff val="0"/>
            <a:alphaOff val="-2000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lvl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400" kern="1200" dirty="0" smtClean="0"/>
            <a:t>- kapalné</a:t>
          </a:r>
          <a:endParaRPr lang="cs-CZ" sz="5400" kern="1200" dirty="0"/>
        </a:p>
      </dsp:txBody>
      <dsp:txXfrm>
        <a:off x="67852" y="1635853"/>
        <a:ext cx="8093896" cy="1254256"/>
      </dsp:txXfrm>
    </dsp:sp>
    <dsp:sp modelId="{EF6C1E17-8B6D-49BC-9A8B-D25D9B29B689}">
      <dsp:nvSpPr>
        <dsp:cNvPr id="0" name=""/>
        <dsp:cNvSpPr/>
      </dsp:nvSpPr>
      <dsp:spPr>
        <a:xfrm>
          <a:off x="0" y="3113481"/>
          <a:ext cx="8229600" cy="1389960"/>
        </a:xfrm>
        <a:prstGeom prst="roundRect">
          <a:avLst/>
        </a:prstGeom>
        <a:solidFill>
          <a:schemeClr val="accent6">
            <a:alpha val="90000"/>
            <a:hueOff val="0"/>
            <a:satOff val="0"/>
            <a:lumOff val="0"/>
            <a:alphaOff val="-4000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lvl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400" kern="1200" dirty="0" smtClean="0"/>
            <a:t>- plynné</a:t>
          </a:r>
          <a:endParaRPr lang="cs-CZ" sz="5400" kern="1200" dirty="0"/>
        </a:p>
      </dsp:txBody>
      <dsp:txXfrm>
        <a:off x="67852" y="3181333"/>
        <a:ext cx="8093896" cy="12542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8FAA23-A4FC-4C28-BEC0-46C6E5EBAA72}" type="datetimeFigureOut">
              <a:rPr lang="cs-CZ" smtClean="0"/>
              <a:t>3.5.2011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CA3AB8-1F3B-445D-9E92-A5DFA0C045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55231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CA3AB8-1F3B-445D-9E92-A5DFA0C04584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80760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44384-2FF4-4F18-BA6E-5691E8E8AD46}" type="datetimeFigureOut">
              <a:rPr lang="cs-CZ" smtClean="0"/>
              <a:t>3.5.2011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AE16AD5-4FF7-4896-89EC-144C435143C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44384-2FF4-4F18-BA6E-5691E8E8AD46}" type="datetimeFigureOut">
              <a:rPr lang="cs-CZ" smtClean="0"/>
              <a:t>3.5.2011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6AD5-4FF7-4896-89EC-144C435143C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44384-2FF4-4F18-BA6E-5691E8E8AD46}" type="datetimeFigureOut">
              <a:rPr lang="cs-CZ" smtClean="0"/>
              <a:t>3.5.2011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6AD5-4FF7-4896-89EC-144C435143CB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44384-2FF4-4F18-BA6E-5691E8E8AD46}" type="datetimeFigureOut">
              <a:rPr lang="cs-CZ" smtClean="0"/>
              <a:t>3.5.2011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6AD5-4FF7-4896-89EC-144C435143C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44384-2FF4-4F18-BA6E-5691E8E8AD46}" type="datetimeFigureOut">
              <a:rPr lang="cs-CZ" smtClean="0"/>
              <a:t>3.5.2011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6AD5-4FF7-4896-89EC-144C435143C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44384-2FF4-4F18-BA6E-5691E8E8AD46}" type="datetimeFigureOut">
              <a:rPr lang="cs-CZ" smtClean="0"/>
              <a:t>3.5.2011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6AD5-4FF7-4896-89EC-144C435143C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44384-2FF4-4F18-BA6E-5691E8E8AD46}" type="datetimeFigureOut">
              <a:rPr lang="cs-CZ" smtClean="0"/>
              <a:t>3.5.2011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6AD5-4FF7-4896-89EC-144C435143C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44384-2FF4-4F18-BA6E-5691E8E8AD46}" type="datetimeFigureOut">
              <a:rPr lang="cs-CZ" smtClean="0"/>
              <a:t>3.5.2011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6AD5-4FF7-4896-89EC-144C435143C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44384-2FF4-4F18-BA6E-5691E8E8AD46}" type="datetimeFigureOut">
              <a:rPr lang="cs-CZ" smtClean="0"/>
              <a:t>3.5.2011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6AD5-4FF7-4896-89EC-144C435143C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44384-2FF4-4F18-BA6E-5691E8E8AD46}" type="datetimeFigureOut">
              <a:rPr lang="cs-CZ" smtClean="0"/>
              <a:t>3.5.2011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6AD5-4FF7-4896-89EC-144C435143C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44384-2FF4-4F18-BA6E-5691E8E8AD46}" type="datetimeFigureOut">
              <a:rPr lang="cs-CZ" smtClean="0"/>
              <a:t>3.5.2011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6AD5-4FF7-4896-89EC-144C435143C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4AF44384-2FF4-4F18-BA6E-5691E8E8AD46}" type="datetimeFigureOut">
              <a:rPr lang="cs-CZ" smtClean="0"/>
              <a:t>3.5.2011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DAE16AD5-4FF7-4896-89EC-144C435143CB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764705"/>
            <a:ext cx="7772400" cy="2016223"/>
          </a:xfrm>
        </p:spPr>
        <p:txBody>
          <a:bodyPr/>
          <a:lstStyle/>
          <a:p>
            <a:r>
              <a:rPr lang="cs-CZ" dirty="0" smtClean="0"/>
              <a:t>Skupenství vody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140968"/>
            <a:ext cx="6400800" cy="2497832"/>
          </a:xfrm>
        </p:spPr>
        <p:txBody>
          <a:bodyPr/>
          <a:lstStyle/>
          <a:p>
            <a:r>
              <a:rPr lang="cs-CZ" dirty="0" smtClean="0"/>
              <a:t>Hana Vojtěchová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509120"/>
            <a:ext cx="3767138" cy="132873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3614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</a:t>
            </a:r>
            <a:r>
              <a:rPr lang="cs-CZ" dirty="0" smtClean="0"/>
              <a:t>skupenství </a:t>
            </a:r>
            <a:r>
              <a:rPr lang="cs-CZ" dirty="0" smtClean="0"/>
              <a:t>vody</a:t>
            </a:r>
            <a:endParaRPr lang="cs-CZ" dirty="0"/>
          </a:p>
        </p:txBody>
      </p:sp>
      <p:graphicFrame>
        <p:nvGraphicFramePr>
          <p:cNvPr id="14" name="Zástupný symbol pro obsah 1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5698439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33135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Pevné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Led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lvl="8"/>
            <a:r>
              <a:rPr lang="cs-CZ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Sníh</a:t>
            </a:r>
            <a:endParaRPr lang="cs-CZ" sz="28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306331"/>
            <a:ext cx="3677341" cy="2440417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  <a:scene3d>
            <a:camera prst="perspectiveContrastingLeftFacing"/>
            <a:lightRig rig="threePt" dir="t"/>
          </a:scene3d>
          <a:ex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528899"/>
            <a:ext cx="3262516" cy="2232248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  <a:scene3d>
            <a:camera prst="perspectiveContrastingRightFacing"/>
            <a:lightRig rig="threePt" dir="t"/>
          </a:scene3d>
          <a:extLst/>
        </p:spPr>
      </p:pic>
      <p:sp>
        <p:nvSpPr>
          <p:cNvPr id="4" name="Oválný popisek 3"/>
          <p:cNvSpPr/>
          <p:nvPr/>
        </p:nvSpPr>
        <p:spPr>
          <a:xfrm>
            <a:off x="6881052" y="2204864"/>
            <a:ext cx="2088232" cy="1224135"/>
          </a:xfrm>
          <a:prstGeom prst="wedgeEllipseCallout">
            <a:avLst>
              <a:gd name="adj1" fmla="val -31218"/>
              <a:gd name="adj2" fmla="val 8020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To je pohádka!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00867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Kapalné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316013"/>
            <a:ext cx="8229600" cy="3849291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Voda</a:t>
            </a:r>
            <a:endParaRPr lang="cs-CZ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endParaRPr lang="cs-CZ" dirty="0" smtClean="0"/>
          </a:p>
          <a:p>
            <a:endParaRPr lang="cs-CZ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3932" y="2564904"/>
            <a:ext cx="4099332" cy="2736304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  <a:scene3d>
            <a:camera prst="perspectiveContrastingLeftFacing"/>
            <a:lightRig rig="threePt" dir="t"/>
          </a:scene3d>
          <a:extLst/>
        </p:spPr>
      </p:pic>
      <p:sp>
        <p:nvSpPr>
          <p:cNvPr id="4" name="Oválný popisek 3"/>
          <p:cNvSpPr/>
          <p:nvPr/>
        </p:nvSpPr>
        <p:spPr>
          <a:xfrm>
            <a:off x="6327159" y="1734508"/>
            <a:ext cx="1872208" cy="936104"/>
          </a:xfrm>
          <a:prstGeom prst="wedgeEllipseCallout">
            <a:avLst>
              <a:gd name="adj1" fmla="val -80945"/>
              <a:gd name="adj2" fmla="val 13660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Žbluňk.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7051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Plynné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endParaRPr lang="cs-CZ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endParaRPr lang="cs-CZ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endParaRPr lang="cs-CZ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cs-CZ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Vodní pára</a:t>
            </a:r>
            <a:endParaRPr lang="cs-CZ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164992"/>
            <a:ext cx="3024336" cy="3541619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  <a:scene3d>
            <a:camera prst="perspectiveHeroicExtremeLeftFacing"/>
            <a:lightRig rig="threePt" dir="t"/>
          </a:scene3d>
          <a:extLst/>
        </p:spPr>
      </p:pic>
    </p:spTree>
    <p:extLst>
      <p:ext uri="{BB962C8B-B14F-4D97-AF65-F5344CB8AC3E}">
        <p14:creationId xmlns:p14="http://schemas.microsoft.com/office/powerpoint/2010/main" val="986991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err="1"/>
              <a:t>Soubor:Water</a:t>
            </a:r>
            <a:r>
              <a:rPr lang="cs-CZ" sz="1800" dirty="0"/>
              <a:t> </a:t>
            </a:r>
            <a:r>
              <a:rPr lang="cs-CZ" sz="1800" dirty="0" err="1"/>
              <a:t>droplet</a:t>
            </a:r>
            <a:r>
              <a:rPr lang="cs-CZ" sz="1800" dirty="0"/>
              <a:t> blue bg05.jpg. In </a:t>
            </a:r>
            <a:r>
              <a:rPr lang="cs-CZ" sz="1800" dirty="0" err="1"/>
              <a:t>Wikipedia</a:t>
            </a:r>
            <a:r>
              <a:rPr lang="cs-CZ" sz="1800" dirty="0"/>
              <a:t> : </a:t>
            </a:r>
            <a:r>
              <a:rPr lang="cs-CZ" sz="1800" dirty="0" err="1"/>
              <a:t>the</a:t>
            </a:r>
            <a:r>
              <a:rPr lang="cs-CZ" sz="1800" dirty="0"/>
              <a:t> free </a:t>
            </a:r>
            <a:r>
              <a:rPr lang="cs-CZ" sz="1800" dirty="0" err="1"/>
              <a:t>encyclopedia</a:t>
            </a:r>
            <a:r>
              <a:rPr lang="cs-CZ" sz="1800" dirty="0"/>
              <a:t> [online]. St. </a:t>
            </a:r>
            <a:r>
              <a:rPr lang="cs-CZ" sz="1800" dirty="0" err="1"/>
              <a:t>Petersburg</a:t>
            </a:r>
            <a:r>
              <a:rPr lang="cs-CZ" sz="1800" dirty="0"/>
              <a:t> (Florida) : </a:t>
            </a:r>
            <a:r>
              <a:rPr lang="cs-CZ" sz="1800" dirty="0" err="1"/>
              <a:t>Wikipedia</a:t>
            </a:r>
            <a:r>
              <a:rPr lang="cs-CZ" sz="1800" dirty="0"/>
              <a:t> </a:t>
            </a:r>
            <a:r>
              <a:rPr lang="cs-CZ" sz="1800" dirty="0" err="1"/>
              <a:t>Foundation</a:t>
            </a:r>
            <a:r>
              <a:rPr lang="cs-CZ" sz="1800" dirty="0"/>
              <a:t>, [cit. 2011-05-03]. Dostupné z WWW: &lt;http://cs.wikipedia.org/wiki/Soubor:Water_droplet_blue_bg05.jpg</a:t>
            </a:r>
            <a:r>
              <a:rPr lang="cs-CZ" sz="1800" dirty="0" smtClean="0"/>
              <a:t>&gt;.</a:t>
            </a:r>
          </a:p>
          <a:p>
            <a:endParaRPr lang="cs-CZ" sz="1800" dirty="0"/>
          </a:p>
          <a:p>
            <a:r>
              <a:rPr lang="cs-CZ" sz="1800" dirty="0"/>
              <a:t>Soubor:AchenseeWinter06.JPG. In </a:t>
            </a:r>
            <a:r>
              <a:rPr lang="cs-CZ" sz="1800" i="1" dirty="0" err="1"/>
              <a:t>Wikipedia</a:t>
            </a:r>
            <a:r>
              <a:rPr lang="cs-CZ" sz="1800" i="1" dirty="0"/>
              <a:t> : </a:t>
            </a:r>
            <a:r>
              <a:rPr lang="cs-CZ" sz="1800" i="1" dirty="0" err="1"/>
              <a:t>the</a:t>
            </a:r>
            <a:r>
              <a:rPr lang="cs-CZ" sz="1800" i="1" dirty="0"/>
              <a:t> free </a:t>
            </a:r>
            <a:r>
              <a:rPr lang="cs-CZ" sz="1800" i="1" dirty="0" err="1"/>
              <a:t>encyclopedia</a:t>
            </a:r>
            <a:r>
              <a:rPr lang="cs-CZ" sz="1800" dirty="0"/>
              <a:t> [online]. St. </a:t>
            </a:r>
            <a:r>
              <a:rPr lang="cs-CZ" sz="1800" dirty="0" err="1"/>
              <a:t>Petersburg</a:t>
            </a:r>
            <a:r>
              <a:rPr lang="cs-CZ" sz="1800" dirty="0"/>
              <a:t> (Florida) : </a:t>
            </a:r>
            <a:r>
              <a:rPr lang="cs-CZ" sz="1800" dirty="0" err="1"/>
              <a:t>Wikipedia</a:t>
            </a:r>
            <a:r>
              <a:rPr lang="cs-CZ" sz="1800" dirty="0"/>
              <a:t> </a:t>
            </a:r>
            <a:r>
              <a:rPr lang="cs-CZ" sz="1800" dirty="0" err="1"/>
              <a:t>Foundation</a:t>
            </a:r>
            <a:r>
              <a:rPr lang="cs-CZ" sz="1800" dirty="0"/>
              <a:t>, [cit. 2011-05-03]. Dostupné z WWW: &lt;http://cs.wikipedia.org/wiki/Soubor:AchenseeWinter06.JPG</a:t>
            </a:r>
            <a:r>
              <a:rPr lang="cs-CZ" sz="1800" dirty="0" smtClean="0"/>
              <a:t>&gt;.</a:t>
            </a:r>
          </a:p>
          <a:p>
            <a:endParaRPr lang="cs-CZ" sz="1800" dirty="0"/>
          </a:p>
          <a:p>
            <a:r>
              <a:rPr lang="cs-CZ" sz="1800" dirty="0" err="1"/>
              <a:t>Soubor:Steam</a:t>
            </a:r>
            <a:r>
              <a:rPr lang="cs-CZ" sz="1800" dirty="0"/>
              <a:t> </a:t>
            </a:r>
            <a:r>
              <a:rPr lang="cs-CZ" sz="1800" dirty="0" err="1"/>
              <a:t>denver</a:t>
            </a:r>
            <a:r>
              <a:rPr lang="cs-CZ" sz="1800" dirty="0"/>
              <a:t> market street.jpg. In </a:t>
            </a:r>
            <a:r>
              <a:rPr lang="cs-CZ" sz="1800" dirty="0" err="1"/>
              <a:t>Wikipedia</a:t>
            </a:r>
            <a:r>
              <a:rPr lang="cs-CZ" sz="1800" dirty="0"/>
              <a:t> : </a:t>
            </a:r>
            <a:r>
              <a:rPr lang="cs-CZ" sz="1800" dirty="0" err="1"/>
              <a:t>the</a:t>
            </a:r>
            <a:r>
              <a:rPr lang="cs-CZ" sz="1800" dirty="0"/>
              <a:t> free </a:t>
            </a:r>
            <a:r>
              <a:rPr lang="cs-CZ" sz="1800" dirty="0" err="1"/>
              <a:t>encyclopedia</a:t>
            </a:r>
            <a:r>
              <a:rPr lang="cs-CZ" sz="1800" dirty="0"/>
              <a:t> [online]. St. </a:t>
            </a:r>
            <a:r>
              <a:rPr lang="cs-CZ" sz="1800" dirty="0" err="1"/>
              <a:t>Petersburg</a:t>
            </a:r>
            <a:r>
              <a:rPr lang="cs-CZ" sz="1800" dirty="0"/>
              <a:t> (Florida) : </a:t>
            </a:r>
            <a:r>
              <a:rPr lang="cs-CZ" sz="1800" dirty="0" err="1"/>
              <a:t>Wikipedia</a:t>
            </a:r>
            <a:r>
              <a:rPr lang="cs-CZ" sz="1800" dirty="0"/>
              <a:t> </a:t>
            </a:r>
            <a:r>
              <a:rPr lang="cs-CZ" sz="1800" dirty="0" err="1"/>
              <a:t>Foundation</a:t>
            </a:r>
            <a:r>
              <a:rPr lang="cs-CZ" sz="1800" dirty="0"/>
              <a:t>, [cit. 2011-05-03]. Dostupné z WWW: &lt;http://cs.wikipedia.org/wiki/</a:t>
            </a:r>
            <a:r>
              <a:rPr lang="cs-CZ" sz="1800" dirty="0" err="1"/>
              <a:t>Soubor:Steam_denver_market_street.jpg</a:t>
            </a:r>
            <a:r>
              <a:rPr lang="cs-CZ" sz="1800" dirty="0"/>
              <a:t>&gt;.</a:t>
            </a:r>
          </a:p>
        </p:txBody>
      </p:sp>
    </p:spTree>
    <p:extLst>
      <p:ext uri="{BB962C8B-B14F-4D97-AF65-F5344CB8AC3E}">
        <p14:creationId xmlns:p14="http://schemas.microsoft.com/office/powerpoint/2010/main" val="1446181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124</TotalTime>
  <Words>140</Words>
  <Application>Microsoft Office PowerPoint</Application>
  <PresentationFormat>Předvádění na obrazovce (4:3)</PresentationFormat>
  <Paragraphs>32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Exekutivní</vt:lpstr>
      <vt:lpstr>Skupenství vody</vt:lpstr>
      <vt:lpstr>Základní skupenství vody</vt:lpstr>
      <vt:lpstr>Pevné</vt:lpstr>
      <vt:lpstr>Kapalné</vt:lpstr>
      <vt:lpstr>Plynné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notebook</dc:creator>
  <cp:lastModifiedBy>notebook</cp:lastModifiedBy>
  <cp:revision>14</cp:revision>
  <dcterms:created xsi:type="dcterms:W3CDTF">2011-05-03T14:51:01Z</dcterms:created>
  <dcterms:modified xsi:type="dcterms:W3CDTF">2011-05-03T17:39:50Z</dcterms:modified>
</cp:coreProperties>
</file>