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80CD8B-3F1E-45C8-B035-B03F15E931C6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477416-EE2A-4947-97DD-6AFBCAE3E2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6405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12D0-0E80-4EB4-AB89-A54E900248F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191-91D5-4026-8E3A-CBFDBE08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12D0-0E80-4EB4-AB89-A54E900248F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191-91D5-4026-8E3A-CBFDBE08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12D0-0E80-4EB4-AB89-A54E900248F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191-91D5-4026-8E3A-CBFDBE08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12D0-0E80-4EB4-AB89-A54E900248F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191-91D5-4026-8E3A-CBFDBE08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12D0-0E80-4EB4-AB89-A54E900248F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191-91D5-4026-8E3A-CBFDBE08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12D0-0E80-4EB4-AB89-A54E900248F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191-91D5-4026-8E3A-CBFDBE08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12D0-0E80-4EB4-AB89-A54E900248F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191-91D5-4026-8E3A-CBFDBE08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12D0-0E80-4EB4-AB89-A54E900248F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191-91D5-4026-8E3A-CBFDBE08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12D0-0E80-4EB4-AB89-A54E900248F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191-91D5-4026-8E3A-CBFDBE08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12D0-0E80-4EB4-AB89-A54E900248F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191-91D5-4026-8E3A-CBFDBE08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12D0-0E80-4EB4-AB89-A54E900248F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191-91D5-4026-8E3A-CBFDBE08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2312D0-0E80-4EB4-AB89-A54E900248F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5B191-91D5-4026-8E3A-CBFDBE08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9094272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Náboženství, víra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leden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OPVK_1.5_DUM_III/2_OBN_KA001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001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Stručná charakteristika  základních pojmů  - náboženství a  jeho podoby, víra, ateismus, religionistika, teologie.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212104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9"/>
            <a:ext cx="7702624" cy="16561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v lidském společenství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492896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áboženství, víra, ateismus, religionistika, teologie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Náboženství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značuje projevy lidského vztahu k vyšší, nadlidské moci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 v různých podobách součástí kultury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od počátku existence lidstva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šem náboženstvím je společné, že užívají soustavy symbolů a jsou spojena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kolektivními rituály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Náboženství může mít tyto podoby: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antheismus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ztotožňuje boha s přírodou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olyteismus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uznává více bohů a bohyň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pro různé pozemské záležitosti (válka, láska, plodnost, osud)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onoteismus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uznává jediného boha (křesťanství, islám, judaismus)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eismus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bůh sice svět stvořil, ale názor popírá jeho další působení ve světě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Víra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může vyjadřovat naše přesvědčení o nějaké skutečnosti, vyjadřuje naději, důvěru v něco nebo někoho, životní přesvědčení o základních pravdách a hodnotách světa a života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víra (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životní přesvědčení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v zásadní hodnoty světa a lidského života je pro nás nezbytná, umožňuje nám orientaci ve světě, pomáhá nám zaujmout hodnotový postoj (dobro a zlo), pomáhá zvládat složité životní situace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Přísloví a zlidovělé citáty z Bible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Víra hory přenáší.“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„Víra tvá tě uzdraví.“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Znáte uvedené výroky? V jakých situacích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člověk používá? Pokuste se vysvětlit jejich obsah.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Náboženská víra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áboženská víra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prodlužuje  základní lidskou důvěru v kladné hodnoty a říká, že za vším je ještě hlubší Smysl (Bůh, božský duch, absolutno apod.), který je tajemným počátkem (příčinou) a cílem (účelem) všeho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rotikladem náboženské víry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ateismus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Náboženská víra může být: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pravdová, hluboká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člověk se snaží stát lepším, aby se přiblížil Bohu, snaží se naplňovat etická přikázání (např. řádové sestry pečují o pacienty v nemocnici)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anatická, extrémistická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místo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sebezdokonalování se člověk zaměřuje na boj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víru, místo lásky šíří nesnášenlivost (např. islámští teroristé, IRA)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onzumní, pohodlná, folklorní, pasivní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věřící ze zvyku, víra je jen vnějšková, nehledá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estu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Bohu, nedodržuje pravidla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Ateismus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ateismus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protiklad náboženské víry, přesvědčení, že žádný bůh nebo božský princip neexistuje, člověk je sám zodpovědný za svůj život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ateismus humanistický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člověk může žít zodpovědně i správně  bez strachu z Boha, konat dobro ze svého přesvědčení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konzumní ateismus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je výsledkem  nezájmu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závažné problémy člověka a světa, vychází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lhostejnosti a pohodlnosti, výsledkem je nuda, může vyústit do pověrčivosti, fanatismu nebo vstupu do sekty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Teologie, religionistika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teologie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nauka o bohu a náboženství (z řeckého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theos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bůh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logos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lovo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založená na studiu „svatých textů“ a náboženských knih, vychází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předpokladu, že bůh skutečně existuje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religionistika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(z latinského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religio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náboženství) je společenská věda, která se zabývá vědeckým zkoumáním náboženství, popisem a srovnáváním jednotlivých náboženství, aniž by rozhodovala, zda je náboženství pravdivé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Literatura: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DUDÁK, Vladislav.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Občanská nauka pro střední odborné školy a pro studijní obory SOU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1. vyd. Praha: SPN - pedagogické nakladatelství, 2003, 326 s. ISBN 80-723-5233-4.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BARTONÍČKOVÁ, Klára.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Občanský a společenskovědní základ - přehled středoškolského učiva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Vyd. 1. Brno: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2009, 272 s. Maturity.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978-80-251-2631-8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DVOŘÁK, Jan.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Odmaturuj! ze společenských věd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Aktualiz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vyd. 1. Brno: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c2008, 256 s. Odmaturuj!.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978-80-7358-122-0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Otázky, úkoly: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Jaký je význam víry v našem životě?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Co je to životní přesvědčení?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pomocí internetu vyhledejte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ve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kterých školách v rámci České republiky lze studovat obor teologie a obor religionistika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594</Words>
  <Application>Microsoft Office PowerPoint</Application>
  <PresentationFormat>Předvádění na obrazovce (4:3)</PresentationFormat>
  <Paragraphs>59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</vt:lpstr>
      <vt:lpstr>Člověk v lidském společenství</vt:lpstr>
      <vt:lpstr>Náboženství</vt:lpstr>
      <vt:lpstr>Náboženství může mít tyto podoby:</vt:lpstr>
      <vt:lpstr>Víra</vt:lpstr>
      <vt:lpstr>Přísloví a zlidovělé citáty z Bible</vt:lpstr>
      <vt:lpstr>Náboženská víra</vt:lpstr>
      <vt:lpstr>Náboženská víra může být:</vt:lpstr>
      <vt:lpstr>Ateismus</vt:lpstr>
      <vt:lpstr>Teologie, religionistika</vt:lpstr>
      <vt:lpstr>Literatura:</vt:lpstr>
      <vt:lpstr>Otázky, úkoly: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v lidském společenství</dc:title>
  <dc:creator>Ludmila Klavíková</dc:creator>
  <cp:lastModifiedBy>siroky</cp:lastModifiedBy>
  <cp:revision>24</cp:revision>
  <dcterms:created xsi:type="dcterms:W3CDTF">2013-01-12T04:41:40Z</dcterms:created>
  <dcterms:modified xsi:type="dcterms:W3CDTF">2013-01-30T13:44:33Z</dcterms:modified>
</cp:coreProperties>
</file>