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9" r:id="rId2"/>
    <p:sldId id="256" r:id="rId3"/>
    <p:sldId id="257" r:id="rId4"/>
    <p:sldId id="258" r:id="rId5"/>
    <p:sldId id="271" r:id="rId6"/>
    <p:sldId id="259" r:id="rId7"/>
    <p:sldId id="260" r:id="rId8"/>
    <p:sldId id="261" r:id="rId9"/>
    <p:sldId id="262" r:id="rId10"/>
    <p:sldId id="263" r:id="rId11"/>
    <p:sldId id="270" r:id="rId12"/>
    <p:sldId id="266" r:id="rId13"/>
    <p:sldId id="272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878" y="-6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135F1C0-0489-4E26-A028-F2E9C4545C5D}" type="datetimeFigureOut">
              <a:rPr lang="cs-CZ"/>
              <a:pPr>
                <a:defRPr/>
              </a:pPr>
              <a:t>30.1.2013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BB8680C-F2C9-4C10-85CA-6FC7B7A618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6388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61879-7023-4862-AB1B-3711E5F7B7F8}" type="datetimeFigureOut">
              <a:rPr lang="cs-CZ"/>
              <a:pPr>
                <a:defRPr/>
              </a:pPr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C5259-86C2-4587-98ED-27B311DC64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514C7-932C-4232-B33F-A0C0DF2119AD}" type="datetimeFigureOut">
              <a:rPr lang="cs-CZ"/>
              <a:pPr>
                <a:defRPr/>
              </a:pPr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0EB1D-ADE5-49AA-ABF4-BDC4E94938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B1C02-A14A-44D6-909A-9D377E3DAFEE}" type="datetimeFigureOut">
              <a:rPr lang="cs-CZ"/>
              <a:pPr>
                <a:defRPr/>
              </a:pPr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EF9C7-C5A5-411F-9E65-AF87608048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D7978-E917-4346-A20F-B0B979422C1D}" type="datetimeFigureOut">
              <a:rPr lang="cs-CZ"/>
              <a:pPr>
                <a:defRPr/>
              </a:pPr>
              <a:t>30.1.2013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2CCAE-F090-42E0-9364-0F3838A0F6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29347-D024-4123-80E3-2E6FBD8EFDBB}" type="datetimeFigureOut">
              <a:rPr lang="cs-CZ"/>
              <a:pPr>
                <a:defRPr/>
              </a:pPr>
              <a:t>30.1.2013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74C37-DEB1-4D6F-8BC3-6E1E4CDB74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FBF9B-25BE-4ED6-A972-85558E746A1B}" type="datetimeFigureOut">
              <a:rPr lang="cs-CZ"/>
              <a:pPr>
                <a:defRPr/>
              </a:pPr>
              <a:t>30.1.2013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35385-7FDA-4BA0-85FF-791840CE16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BE1EA-237C-4E16-9642-A2BB26C5515F}" type="datetimeFigureOut">
              <a:rPr lang="cs-CZ"/>
              <a:pPr>
                <a:defRPr/>
              </a:pPr>
              <a:t>30.1.2013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70550-8511-4937-B7E8-70003F586C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47BB4-26B5-44D5-AB43-A6D09D34E6EB}" type="datetimeFigureOut">
              <a:rPr lang="cs-CZ"/>
              <a:pPr>
                <a:defRPr/>
              </a:pPr>
              <a:t>30.1.2013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AB6E3-CFB1-4D4D-A97C-76B020E93A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442D3-348C-438B-9E98-A0CC5E0E8996}" type="datetimeFigureOut">
              <a:rPr lang="cs-CZ"/>
              <a:pPr>
                <a:defRPr/>
              </a:pPr>
              <a:t>30.1.2013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0163D-65AE-4C1D-8F20-89E3194C94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C7A4A-A058-418B-9B5A-AEC20FFCC50F}" type="datetimeFigureOut">
              <a:rPr lang="cs-CZ"/>
              <a:pPr>
                <a:defRPr/>
              </a:pPr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B93C4-0756-40AE-9445-875EDB1284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095A7-B83F-4847-9B6E-667C86BE6122}" type="datetimeFigureOut">
              <a:rPr lang="cs-CZ"/>
              <a:pPr>
                <a:defRPr/>
              </a:pPr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5BB2C-09D9-45F3-B3BE-5C0013C615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E2ADF9-4152-4CDF-B897-41F5444EA94B}" type="datetimeFigureOut">
              <a:rPr lang="cs-CZ"/>
              <a:pPr>
                <a:defRPr/>
              </a:pPr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38FF84B-872C-4AE6-ADF3-8BF25205A4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PísekI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Jeruzalém – památky a současnost I.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v lidském společenství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leden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OPVK_1.5_DUM_III/2_OBN_KA004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 Přiblížit památky a současnost v Jeruzalémě, vytvořit konkrétní představu  o  místech, která souvisejí  nejen s  křesťanstvím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 Jeruzalém-památky a současnost I.</a:t>
            </a:r>
          </a:p>
        </p:txBody>
      </p:sp>
      <p:sp>
        <p:nvSpPr>
          <p:cNvPr id="3075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</a:rPr>
              <a:t>Staré Město, Skalní dóm, Bazilika Svatého hrobu, Zeď nářků, Via Dolorosa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4"/>
          <p:cNvSpPr>
            <a:spLocks noGrp="1"/>
          </p:cNvSpPr>
          <p:nvPr>
            <p:ph type="title"/>
          </p:nvPr>
        </p:nvSpPr>
        <p:spPr>
          <a:xfrm>
            <a:off x="539750" y="549275"/>
            <a:ext cx="8147050" cy="1155700"/>
          </a:xfrm>
        </p:spPr>
        <p:txBody>
          <a:bodyPr/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Současný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Jeruzalém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Staré Město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které je obklopeno hradbami s Davidovou věží  u vstupu do starého města, je rozdělené na 4 části – židovskou, křesťanskou, </a:t>
            </a:r>
            <a:br>
              <a:rPr lang="cs-CZ" sz="240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muslimskou a arménskou</a:t>
            </a:r>
          </a:p>
        </p:txBody>
      </p:sp>
      <p:pic>
        <p:nvPicPr>
          <p:cNvPr id="4099" name="Picture 2" descr="C:\Users\klavikova\Pictures\Foto Izrael\současný Jeruzalém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3213100"/>
            <a:ext cx="4038600" cy="3028950"/>
          </a:xfrm>
        </p:spPr>
      </p:pic>
      <p:pic>
        <p:nvPicPr>
          <p:cNvPr id="4100" name="Picture 2" descr="F:\Šablony\Foto Izrael\staré město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347913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Židovské a arabské tržiště</a:t>
            </a:r>
          </a:p>
        </p:txBody>
      </p:sp>
      <p:pic>
        <p:nvPicPr>
          <p:cNvPr id="5123" name="Picture 3" descr="F:\Šablony\WEB-IZRAEL\židovské třžiště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347913"/>
            <a:ext cx="4038600" cy="3028950"/>
          </a:xfrm>
        </p:spPr>
      </p:pic>
      <p:pic>
        <p:nvPicPr>
          <p:cNvPr id="5124" name="Picture 4" descr="F:\Šablony\WEB-IZRAEL\arabské tržistě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970463" y="1600200"/>
            <a:ext cx="339407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latin typeface="Times New Roman" pitchFamily="18" charset="0"/>
                <a:cs typeface="Times New Roman" pitchFamily="18" charset="0"/>
              </a:rPr>
              <a:t>Tržiště</a:t>
            </a:r>
          </a:p>
        </p:txBody>
      </p:sp>
      <p:pic>
        <p:nvPicPr>
          <p:cNvPr id="6147" name="Picture 2" descr="E:\Šablony\šabl\trh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347913"/>
            <a:ext cx="4038600" cy="3028950"/>
          </a:xfrm>
        </p:spPr>
      </p:pic>
      <p:pic>
        <p:nvPicPr>
          <p:cNvPr id="6148" name="Picture 3" descr="E:\Šablony\šabl\trh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347913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Islámská svatyně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Skalní dóm (mešita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Aksá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Chrámové hoře z let 687 – 691, často mylně označovaná jako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Omarova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mešita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2" descr="F:\Šablony\KL\Snímek f59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77925" y="1600200"/>
            <a:ext cx="678815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Bazilika Svatého hrobu(křesťanský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kostel), tzv. Golgota, kde byl podle Nového zákona ukřižován Ježíš Kristus</a:t>
            </a:r>
          </a:p>
        </p:txBody>
      </p:sp>
      <p:pic>
        <p:nvPicPr>
          <p:cNvPr id="8195" name="Picture 2" descr="F:\Šablony\KL\Snímek f5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77925" y="1600200"/>
            <a:ext cx="678815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Deska, na které byl údajně balzamován Ježíš</a:t>
            </a:r>
          </a:p>
        </p:txBody>
      </p:sp>
      <p:pic>
        <p:nvPicPr>
          <p:cNvPr id="9219" name="Picture 2" descr="F:\Šablony\KL\Snímek f5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77925" y="1600200"/>
            <a:ext cx="678815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4"/>
          <p:cNvSpPr>
            <a:spLocks noGrp="1"/>
          </p:cNvSpPr>
          <p:nvPr>
            <p:ph type="title"/>
          </p:nvPr>
        </p:nvSpPr>
        <p:spPr>
          <a:xfrm>
            <a:off x="539750" y="188913"/>
            <a:ext cx="8229600" cy="1143000"/>
          </a:xfrm>
        </p:spPr>
        <p:txBody>
          <a:bodyPr/>
          <a:lstStyle/>
          <a:p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Zeď nářků (Západní zeď)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–nejposvátnější místo Židů i místo smutku nad zničením Chrámu</a:t>
            </a: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0" dirty="0" smtClean="0">
                <a:latin typeface="Times New Roman" pitchFamily="18" charset="0"/>
                <a:cs typeface="Times New Roman" pitchFamily="18" charset="0"/>
              </a:rPr>
              <a:t>Modlitba napsaná na lístku a vložená mezi kameny zdi</a:t>
            </a:r>
            <a:endParaRPr lang="cs-CZ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4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427538" y="1628775"/>
            <a:ext cx="3970337" cy="639763"/>
          </a:xfrm>
        </p:spPr>
        <p:txBody>
          <a:bodyPr/>
          <a:lstStyle/>
          <a:p>
            <a:r>
              <a:rPr lang="cs-CZ" sz="2000" b="0" smtClean="0">
                <a:latin typeface="Times New Roman" pitchFamily="18" charset="0"/>
                <a:cs typeface="Times New Roman" pitchFamily="18" charset="0"/>
              </a:rPr>
              <a:t>Levá část zdi určená mužům, pravá ženám</a:t>
            </a:r>
          </a:p>
        </p:txBody>
      </p:sp>
      <p:pic>
        <p:nvPicPr>
          <p:cNvPr id="10245" name="Picture 2" descr="F:\Šablony\WEB-IZRAEL\osobní přání poutníků-zeď nářků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pic>
        <p:nvPicPr>
          <p:cNvPr id="10246" name="Picture 3" descr="F:\Šablony\KL\Snímek f59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5025" y="2803525"/>
            <a:ext cx="4041775" cy="26939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Via Dolorosa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ulice, kde podle tradice nesl Ježíš Kristus svůj kříž při cestě k ukřižování, má 9 zastavení a dalších 5 je v Bazilice Svatého hrobu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2" descr="F:\Šablony\KL\Snímek f6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63875" y="1600200"/>
            <a:ext cx="301625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Křížová cesta poutníků</a:t>
            </a:r>
          </a:p>
        </p:txBody>
      </p:sp>
      <p:sp>
        <p:nvSpPr>
          <p:cNvPr id="12291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2292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2293" name="Picture 2" descr="E:\Šablony\šabl\kříž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95363" y="2174875"/>
            <a:ext cx="2963862" cy="3951288"/>
          </a:xfrm>
        </p:spPr>
      </p:pic>
      <p:pic>
        <p:nvPicPr>
          <p:cNvPr id="12294" name="Picture 3" descr="E:\Šablony\šabl\křížo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184775" y="2174875"/>
            <a:ext cx="2962275" cy="3951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850" y="333375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Getsemanská zahrada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 úpatí Olivové hory – podle Bible zde Ježíš bděl  a modlil se tu noc, kdy byl zatčen a ukřižován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0" dirty="0" smtClean="0">
                <a:latin typeface="Times New Roman" pitchFamily="18" charset="0"/>
                <a:cs typeface="Times New Roman" pitchFamily="18" charset="0"/>
              </a:rPr>
              <a:t>Olivovníky v Getsemanské zahradě patří mezi nejstarší listnaté stromy na světě</a:t>
            </a:r>
            <a:endParaRPr lang="cs-CZ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6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3317" name="Picture 2" descr="F:\Šablony\WEB-IZRAEL\olivovníkyv Getsemanské zahradě pod Olivovou horou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pic>
        <p:nvPicPr>
          <p:cNvPr id="13318" name="Picture 3" descr="F:\Šablony\KL\Snímek f82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5025" y="2803525"/>
            <a:ext cx="4041775" cy="26939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Literatura, citace:</a:t>
            </a:r>
          </a:p>
        </p:txBody>
      </p:sp>
      <p:sp>
        <p:nvSpPr>
          <p:cNvPr id="14339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8362950" cy="3951288"/>
          </a:xfrm>
        </p:spPr>
        <p:txBody>
          <a:bodyPr/>
          <a:lstStyle/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Použité fotografie jsou ze soukromého archivu autorky.</a:t>
            </a: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313</Words>
  <Application>Microsoft Office PowerPoint</Application>
  <PresentationFormat>Předvádění na obrazovce (4:3)</PresentationFormat>
  <Paragraphs>33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9" baseType="lpstr">
      <vt:lpstr>Calibri</vt:lpstr>
      <vt:lpstr>Arial</vt:lpstr>
      <vt:lpstr>Garamond</vt:lpstr>
      <vt:lpstr>Tahoma</vt:lpstr>
      <vt:lpstr>Times New Roman</vt:lpstr>
      <vt:lpstr>Motiv sady Office</vt:lpstr>
      <vt:lpstr>Digitální učební materiál</vt:lpstr>
      <vt:lpstr> Jeruzalém-památky a současnost I.</vt:lpstr>
      <vt:lpstr>Současný Jeruzalém – Staré Město, které je obklopeno hradbami s Davidovou věží  u vstupu do starého města, je rozdělené na 4 části – židovskou, křesťanskou,  muslimskou a arménskou</vt:lpstr>
      <vt:lpstr>Židovské a arabské tržiště</vt:lpstr>
      <vt:lpstr>Tržiště</vt:lpstr>
      <vt:lpstr>Islámská svatyně Skalní dóm (mešita Al – Aksá) na Chrámové hoře z let 687 – 691, často mylně označovaná jako Omarova mešita</vt:lpstr>
      <vt:lpstr>Bazilika Svatého hrobu(křesťanský kostel), tzv. Golgota, kde byl podle Nového zákona ukřižován Ježíš Kristus</vt:lpstr>
      <vt:lpstr>Deska, na které byl údajně balzamován Ježíš</vt:lpstr>
      <vt:lpstr>Zeď nářků (Západní zeď) –nejposvátnější místo Židů i místo smutku nad zničením Chrámu</vt:lpstr>
      <vt:lpstr>Via Dolorosa – ulice, kde podle tradice nesl Ježíš Kristus svůj kříž při cestě k ukřižování, má 9 zastavení a dalších 5 je v Bazilice Svatého hrobu</vt:lpstr>
      <vt:lpstr>Křížová cesta poutníků</vt:lpstr>
      <vt:lpstr>Getsemanská zahrada na úpatí Olivové hory – podle Bible zde Ježíš bděl  a modlil se tu noc, kdy byl zatčen a ukřižován</vt:lpstr>
      <vt:lpstr>Literatura, citace: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Památky</dc:title>
  <dc:creator>Ludmila Klavíková</dc:creator>
  <cp:lastModifiedBy>siroky</cp:lastModifiedBy>
  <cp:revision>32</cp:revision>
  <dcterms:created xsi:type="dcterms:W3CDTF">2013-01-25T04:52:03Z</dcterms:created>
  <dcterms:modified xsi:type="dcterms:W3CDTF">2013-01-30T20:13:03Z</dcterms:modified>
</cp:coreProperties>
</file>