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7" r:id="rId2"/>
  </p:sldMasterIdLst>
  <p:sldIdLst>
    <p:sldId id="262" r:id="rId3"/>
    <p:sldId id="256" r:id="rId4"/>
    <p:sldId id="264" r:id="rId5"/>
    <p:sldId id="258" r:id="rId6"/>
    <p:sldId id="259" r:id="rId7"/>
    <p:sldId id="257" r:id="rId8"/>
    <p:sldId id="260" r:id="rId9"/>
    <p:sldId id="263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59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6C62A3-7036-4158-B681-64C762B8BB6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5D841A-EF33-45F7-ACA0-C3E4BC6DED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ov%C3%BD_syst%C3%A9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191057897"/>
              </p:ext>
            </p:extLst>
          </p:nvPr>
        </p:nvGraphicFramePr>
        <p:xfrm>
          <a:off x="323850" y="1268413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VY_32_INOVACE_IVT_1_KOT_15_SOUBOROVY_SYSTEM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14.10.2012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Připomenutí fyzické struktury pevného disku a navázání na logickou strukturu a souborový systém. Nejvyužívanější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souborové systémy.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46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Souborový 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Logická struktura pevného disku</a:t>
            </a:r>
          </a:p>
          <a:p>
            <a:r>
              <a:rPr lang="cs-CZ" dirty="0" smtClean="0"/>
              <a:t>Master </a:t>
            </a:r>
            <a:r>
              <a:rPr lang="cs-CZ" dirty="0" err="1" smtClean="0"/>
              <a:t>boot</a:t>
            </a:r>
            <a:r>
              <a:rPr lang="cs-CZ" dirty="0" smtClean="0"/>
              <a:t> </a:t>
            </a:r>
            <a:r>
              <a:rPr lang="cs-CZ" dirty="0" err="1" smtClean="0"/>
              <a:t>record</a:t>
            </a:r>
            <a:endParaRPr lang="cs-CZ" dirty="0" smtClean="0"/>
          </a:p>
          <a:p>
            <a:r>
              <a:rPr lang="cs-CZ" dirty="0" smtClean="0"/>
              <a:t>Souborový systém</a:t>
            </a:r>
          </a:p>
          <a:p>
            <a:r>
              <a:rPr lang="cs-CZ" dirty="0" smtClean="0"/>
              <a:t>Typy souborových systémů</a:t>
            </a:r>
          </a:p>
          <a:p>
            <a:r>
              <a:rPr lang="cs-CZ" dirty="0" smtClean="0"/>
              <a:t>Omezení souborových systémů</a:t>
            </a:r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416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Logická struktura pevného disku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Data zapsána do stop a sektorů = fyzická struktura disku (dána výrobcem)</a:t>
            </a:r>
          </a:p>
          <a:p>
            <a:r>
              <a:rPr lang="cs-CZ" dirty="0" smtClean="0"/>
              <a:t>Údaje o diskovém prostoru soustředěny do několika na sebe navazujících tabulek = logická struktura disku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MASter</a:t>
            </a:r>
            <a:r>
              <a:rPr lang="cs-CZ" dirty="0" smtClean="0"/>
              <a:t> </a:t>
            </a:r>
            <a:r>
              <a:rPr lang="cs-CZ" dirty="0" err="1" smtClean="0"/>
              <a:t>boot</a:t>
            </a:r>
            <a:r>
              <a:rPr lang="cs-CZ" dirty="0" smtClean="0"/>
              <a:t> </a:t>
            </a:r>
            <a:r>
              <a:rPr lang="cs-CZ" dirty="0" err="1" smtClean="0"/>
              <a:t>record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z tabulek</a:t>
            </a:r>
          </a:p>
          <a:p>
            <a:r>
              <a:rPr lang="cs-CZ" dirty="0" smtClean="0"/>
              <a:t>V 0. sektoru </a:t>
            </a:r>
            <a:r>
              <a:rPr lang="cs-CZ" smtClean="0"/>
              <a:t>a 0. </a:t>
            </a:r>
            <a:r>
              <a:rPr lang="cs-CZ" dirty="0" smtClean="0"/>
              <a:t>stopě</a:t>
            </a:r>
          </a:p>
          <a:p>
            <a:r>
              <a:rPr lang="cs-CZ" dirty="0" smtClean="0"/>
              <a:t>2 části</a:t>
            </a:r>
          </a:p>
          <a:p>
            <a:pPr lvl="1"/>
            <a:r>
              <a:rPr lang="cs-CZ" dirty="0" smtClean="0"/>
              <a:t>Zaváděcí záznam – zde program, který je spuštěný </a:t>
            </a:r>
            <a:r>
              <a:rPr lang="cs-CZ" dirty="0" err="1" smtClean="0"/>
              <a:t>BIOSem</a:t>
            </a:r>
            <a:r>
              <a:rPr lang="cs-CZ" dirty="0" smtClean="0"/>
              <a:t> a spustí operační systém</a:t>
            </a:r>
          </a:p>
          <a:p>
            <a:pPr lvl="1"/>
            <a:r>
              <a:rPr lang="cs-CZ" dirty="0" err="1" smtClean="0"/>
              <a:t>Partition</a:t>
            </a:r>
            <a:r>
              <a:rPr lang="cs-CZ" dirty="0" smtClean="0"/>
              <a:t> table – dělí disk na oblasti (C, D, E)</a:t>
            </a:r>
          </a:p>
          <a:p>
            <a:pPr lvl="2"/>
            <a:r>
              <a:rPr lang="cs-CZ" dirty="0" smtClean="0"/>
              <a:t>V každé oblasti může být nainstalovaný jiný OS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Souborový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Data na disku třeba uložit podle předem přesně stanovených pravidel</a:t>
            </a:r>
          </a:p>
          <a:p>
            <a:r>
              <a:rPr lang="cs-CZ" dirty="0" smtClean="0"/>
              <a:t>Algoritmus, podle kterého jsou data na disku zapsána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Typy Souborových systémů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FAT (</a:t>
            </a:r>
            <a:r>
              <a:rPr lang="cs-CZ" dirty="0" err="1" smtClean="0"/>
              <a:t>File</a:t>
            </a:r>
            <a:r>
              <a:rPr lang="cs-CZ" dirty="0" smtClean="0"/>
              <a:t> </a:t>
            </a:r>
            <a:r>
              <a:rPr lang="cs-CZ" dirty="0" err="1" smtClean="0"/>
              <a:t>Alocation</a:t>
            </a:r>
            <a:r>
              <a:rPr lang="cs-CZ" dirty="0" smtClean="0"/>
              <a:t> Table) – MS-DOS</a:t>
            </a:r>
          </a:p>
          <a:p>
            <a:r>
              <a:rPr lang="cs-CZ" dirty="0" smtClean="0"/>
              <a:t>FAT32 – </a:t>
            </a:r>
            <a:r>
              <a:rPr lang="cs-CZ" dirty="0" err="1" smtClean="0"/>
              <a:t>Flash</a:t>
            </a:r>
            <a:r>
              <a:rPr lang="cs-CZ" dirty="0" smtClean="0"/>
              <a:t> disky, starší Windows</a:t>
            </a:r>
          </a:p>
          <a:p>
            <a:r>
              <a:rPr lang="cs-CZ" dirty="0" smtClean="0"/>
              <a:t>NTFS (New Technology </a:t>
            </a:r>
            <a:r>
              <a:rPr lang="cs-CZ" dirty="0" err="1" smtClean="0"/>
              <a:t>File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r>
              <a:rPr lang="cs-CZ" dirty="0" smtClean="0"/>
              <a:t>) – novější Windows</a:t>
            </a:r>
          </a:p>
          <a:p>
            <a:r>
              <a:rPr lang="cs-CZ" dirty="0" smtClean="0"/>
              <a:t>EXT2, EXT3 – Linux</a:t>
            </a:r>
          </a:p>
          <a:p>
            <a:r>
              <a:rPr lang="cs-CZ" dirty="0" smtClean="0"/>
              <a:t>HFS – Mac OS 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Omezení souborových systémů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 </a:t>
            </a:r>
            <a:r>
              <a:rPr lang="cs-CZ" dirty="0"/>
              <a:t>paměťového média kterou je daný systém schopen pokrýt</a:t>
            </a:r>
          </a:p>
          <a:p>
            <a:r>
              <a:rPr lang="cs-CZ" dirty="0" smtClean="0"/>
              <a:t>Délka </a:t>
            </a:r>
            <a:r>
              <a:rPr lang="cs-CZ" dirty="0"/>
              <a:t>souboru</a:t>
            </a:r>
          </a:p>
          <a:p>
            <a:r>
              <a:rPr lang="cs-CZ" dirty="0" smtClean="0"/>
              <a:t>Délka </a:t>
            </a:r>
            <a:r>
              <a:rPr lang="cs-CZ" dirty="0"/>
              <a:t>jména souboru</a:t>
            </a:r>
          </a:p>
          <a:p>
            <a:r>
              <a:rPr lang="cs-CZ" dirty="0" smtClean="0"/>
              <a:t>Počet </a:t>
            </a:r>
            <a:r>
              <a:rPr lang="cs-CZ" dirty="0"/>
              <a:t>zanořených podadresářů</a:t>
            </a:r>
          </a:p>
          <a:p>
            <a:r>
              <a:rPr lang="cs-CZ" dirty="0" smtClean="0"/>
              <a:t>Podporovaná </a:t>
            </a:r>
            <a:r>
              <a:rPr lang="cs-CZ" dirty="0"/>
              <a:t>znaková </a:t>
            </a:r>
            <a:r>
              <a:rPr lang="cs-CZ" dirty="0" smtClean="0"/>
              <a:t>sada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90994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Souborový systém.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</a:t>
            </a:r>
            <a:r>
              <a:rPr lang="cs-CZ" dirty="0" smtClean="0"/>
              <a:t>2012-10-14].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cs.wikipedia.org/wiki/Souborov%C3%BD_syst%C3%A9m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</TotalTime>
  <Words>308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1_Cesta</vt:lpstr>
      <vt:lpstr>Prezentace aplikace PowerPoint</vt:lpstr>
      <vt:lpstr>Souborový systém</vt:lpstr>
      <vt:lpstr>Obsah</vt:lpstr>
      <vt:lpstr>Logická struktura pevného disku</vt:lpstr>
      <vt:lpstr>MASter boot record</vt:lpstr>
      <vt:lpstr>Souborový systém</vt:lpstr>
      <vt:lpstr>Typy Souborových systémů</vt:lpstr>
      <vt:lpstr>Omezení souborových systémů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Souborový systém</dc:title>
  <dc:creator>Mirda Kotli</dc:creator>
  <cp:lastModifiedBy>Mirda Kotli</cp:lastModifiedBy>
  <cp:revision>12</cp:revision>
  <dcterms:created xsi:type="dcterms:W3CDTF">2012-08-13T10:31:49Z</dcterms:created>
  <dcterms:modified xsi:type="dcterms:W3CDTF">2013-01-27T17:47:24Z</dcterms:modified>
</cp:coreProperties>
</file>