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5" r:id="rId7"/>
    <p:sldId id="266" r:id="rId8"/>
    <p:sldId id="262" r:id="rId9"/>
    <p:sldId id="263" r:id="rId10"/>
    <p:sldId id="264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82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4DC7546-761C-4866-BE9F-A74229A6BD9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58F9E9-C82E-455C-9860-58ECD8FBB2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slide" Target="slide4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e/ee/Sipkovy_ker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5/53/Coastal_redwood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a/Creeping_butercup_close_800.jpg" TargetMode="Externa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stal_redwood.jpg" TargetMode="External"/><Relationship Id="rId2" Type="http://schemas.openxmlformats.org/officeDocument/2006/relationships/hyperlink" Target="http://cs.wikipedia.org/wiki/Soubor:Sipkovy_ke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6632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Živé organismy</a:t>
            </a:r>
            <a:endParaRPr lang="cs-CZ" b="1" dirty="0"/>
          </a:p>
        </p:txBody>
      </p:sp>
      <p:pic>
        <p:nvPicPr>
          <p:cNvPr id="1026" name="Picture 2" descr="C:\Users\zak.TERMINAL01\AppData\Local\Microsoft\Windows\Temporary Internet Files\Content.IE5\E8U6FCD7\MP9004330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61080"/>
            <a:ext cx="3096344" cy="3105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ak.TERMINAL01\AppData\Local\Microsoft\Windows\Temporary Internet Files\Content.IE5\LKCEDKW2\MP90018038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12776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ak.TERMINAL01\AppData\Local\Microsoft\Windows\Temporary Internet Files\Content.IE5\E8U6FCD7\MP90017795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7707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ak.TERMINAL01\AppData\Local\Microsoft\Windows\Temporary Internet Files\Content.IE5\LKCEDKW2\MP90025533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4291556"/>
            <a:ext cx="3369568" cy="222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1123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Všechny živé organismy potřebují: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770984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dýchat</a:t>
            </a:r>
          </a:p>
          <a:p>
            <a:r>
              <a:rPr lang="cs-CZ" sz="4000" dirty="0" smtClean="0"/>
              <a:t>přijímat vodu a potravu</a:t>
            </a:r>
          </a:p>
          <a:p>
            <a:r>
              <a:rPr lang="cs-CZ" sz="4000" dirty="0" smtClean="0"/>
              <a:t>vylučovat odpadní látky</a:t>
            </a:r>
          </a:p>
          <a:p>
            <a:r>
              <a:rPr lang="cs-CZ" sz="4000" dirty="0" smtClean="0"/>
              <a:t>rozmnožovat se</a:t>
            </a:r>
          </a:p>
          <a:p>
            <a:r>
              <a:rPr lang="cs-CZ" sz="4000" dirty="0" smtClean="0"/>
              <a:t>růst a vyvíjet se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8735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716016" y="404664"/>
            <a:ext cx="273630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ROSTLINY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627784" y="1968870"/>
            <a:ext cx="273630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KVETOUCÍ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6084168" y="1968870"/>
            <a:ext cx="273630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NEKVETOUCÍ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3568" y="3284984"/>
            <a:ext cx="2736304" cy="7920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DŘEVINY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4139952" y="3274690"/>
            <a:ext cx="2736304" cy="7920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BYLINY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83568" y="5229200"/>
            <a:ext cx="2736304" cy="792088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STROMY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>
            <a:hlinkClick r:id="rId5" action="ppaction://hlinksldjump"/>
          </p:cNvPr>
          <p:cNvSpPr/>
          <p:nvPr/>
        </p:nvSpPr>
        <p:spPr>
          <a:xfrm>
            <a:off x="3775348" y="5218886"/>
            <a:ext cx="2736304" cy="792088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KEŘE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14" name="Přímá spojnice 13"/>
          <p:cNvCxnSpPr>
            <a:stCxn id="5" idx="2"/>
            <a:endCxn id="6" idx="0"/>
          </p:cNvCxnSpPr>
          <p:nvPr/>
        </p:nvCxnSpPr>
        <p:spPr>
          <a:xfrm flipH="1">
            <a:off x="3995936" y="1196752"/>
            <a:ext cx="2088232" cy="7721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5" idx="2"/>
            <a:endCxn id="7" idx="0"/>
          </p:cNvCxnSpPr>
          <p:nvPr/>
        </p:nvCxnSpPr>
        <p:spPr>
          <a:xfrm>
            <a:off x="6084168" y="1196752"/>
            <a:ext cx="1368152" cy="7721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6" idx="2"/>
            <a:endCxn id="9" idx="0"/>
          </p:cNvCxnSpPr>
          <p:nvPr/>
        </p:nvCxnSpPr>
        <p:spPr>
          <a:xfrm flipH="1">
            <a:off x="2051720" y="2760958"/>
            <a:ext cx="1944216" cy="5240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6" idx="2"/>
            <a:endCxn id="10" idx="0"/>
          </p:cNvCxnSpPr>
          <p:nvPr/>
        </p:nvCxnSpPr>
        <p:spPr>
          <a:xfrm>
            <a:off x="3995936" y="2760958"/>
            <a:ext cx="1512168" cy="5137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9" idx="2"/>
            <a:endCxn id="11" idx="0"/>
          </p:cNvCxnSpPr>
          <p:nvPr/>
        </p:nvCxnSpPr>
        <p:spPr>
          <a:xfrm>
            <a:off x="2051720" y="4077072"/>
            <a:ext cx="0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9" idx="2"/>
            <a:endCxn id="12" idx="0"/>
          </p:cNvCxnSpPr>
          <p:nvPr/>
        </p:nvCxnSpPr>
        <p:spPr>
          <a:xfrm>
            <a:off x="2051720" y="4077072"/>
            <a:ext cx="3091780" cy="11418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Šipka doprava 24">
            <a:hlinkClick r:id="rId6" action="ppaction://hlinksldjump"/>
          </p:cNvPr>
          <p:cNvSpPr/>
          <p:nvPr/>
        </p:nvSpPr>
        <p:spPr>
          <a:xfrm>
            <a:off x="6876256" y="5445224"/>
            <a:ext cx="1691680" cy="9361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POKRAČUJ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4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ŠÍPKOVÝ KEŘ</a:t>
            </a:r>
            <a:endParaRPr lang="cs-CZ" b="1" dirty="0"/>
          </a:p>
        </p:txBody>
      </p:sp>
      <p:pic>
        <p:nvPicPr>
          <p:cNvPr id="3074" name="Picture 2" descr="Soubor:Sipkovy ke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46498"/>
            <a:ext cx="6696744" cy="502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>
            <a:hlinkClick r:id="rId4" action="ppaction://hlinksldjump"/>
          </p:cNvPr>
          <p:cNvSpPr/>
          <p:nvPr/>
        </p:nvSpPr>
        <p:spPr>
          <a:xfrm>
            <a:off x="7524328" y="476672"/>
            <a:ext cx="1296144" cy="64807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038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ak.TERMINAL01\AppData\Local\Microsoft\Windows\Temporary Internet Files\Content.IE5\LKCEDKW2\MP9003900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36576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ak.TERMINAL01\AppData\Local\Microsoft\Windows\Temporary Internet Files\Content.IE5\MO31RRLY\MP90040721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4664"/>
            <a:ext cx="396240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645468" y="6024228"/>
            <a:ext cx="1296144" cy="64807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          MECH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6022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oastal redwoo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4336" y="404664"/>
            <a:ext cx="4032448" cy="6094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653510" y="5850972"/>
            <a:ext cx="1296144" cy="64807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6406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51012" y="6024228"/>
            <a:ext cx="1296144" cy="64807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2050" name="Picture 2" descr="Soubor:Creeping butercup close 800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9228"/>
            <a:ext cx="67818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8606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DÝCHÁNÍ ROSTLIN</a:t>
            </a:r>
            <a:endParaRPr lang="cs-CZ" dirty="0"/>
          </a:p>
        </p:txBody>
      </p:sp>
      <p:pic>
        <p:nvPicPr>
          <p:cNvPr id="5122" name="Picture 2" descr="C:\Users\zak.TERMINAL01\AppData\Local\Microsoft\Windows\Temporary Internet Files\Content.IE5\MO31RRLY\MC900383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04864"/>
            <a:ext cx="3562694" cy="362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067944" y="3140968"/>
            <a:ext cx="864096" cy="43204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283968" y="2348880"/>
            <a:ext cx="864096" cy="43204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109200" y="1887126"/>
            <a:ext cx="864096" cy="43204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6588224" y="2348880"/>
            <a:ext cx="648072" cy="50405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6619624" y="2888940"/>
            <a:ext cx="648072" cy="50405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83568" y="1988840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rostliny dýchají kyslík a vylučují oxid uhličitý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5268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VÝŽIVA</a:t>
            </a:r>
            <a:endParaRPr lang="cs-CZ" dirty="0"/>
          </a:p>
        </p:txBody>
      </p:sp>
      <p:pic>
        <p:nvPicPr>
          <p:cNvPr id="6148" name="Picture 4" descr="C:\Users\zak.TERMINAL01\AppData\Local\Microsoft\Windows\Temporary Internet Files\Content.IE5\E8U6FCD7\MC9004372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84784"/>
            <a:ext cx="5219672" cy="5214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2204864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rostliny přijímají vodu a živiny svými kořeny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15012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Zelené</a:t>
            </a:r>
            <a:r>
              <a:rPr lang="cs-CZ" dirty="0" smtClean="0"/>
              <a:t> rostliny jsou jediným zdrojem kyslíku na naší planetě.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při výživě rostliny přeměňují látky, které jsou součástí neživé přírody na látky, které jsou součástí živé přírody</a:t>
            </a:r>
          </a:p>
          <a:p>
            <a:endParaRPr lang="cs-CZ" dirty="0"/>
          </a:p>
        </p:txBody>
      </p:sp>
      <p:pic>
        <p:nvPicPr>
          <p:cNvPr id="7170" name="Picture 2" descr="C:\Users\zak.TERMINAL01\AppData\Local\Microsoft\Windows\Temporary Internet Files\Content.IE5\MO31RRLY\MC900333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514" y="3120855"/>
            <a:ext cx="2160240" cy="3064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623330" y="5470166"/>
            <a:ext cx="16561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voda, živiny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07804" y="4576533"/>
            <a:ext cx="16561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zelené barvivo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75856" y="3517002"/>
            <a:ext cx="16561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světlo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85484" y="4365104"/>
            <a:ext cx="16561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oxid uhličitý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4355976" y="2996952"/>
            <a:ext cx="360040" cy="5200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8" idx="3"/>
          </p:cNvCxnSpPr>
          <p:nvPr/>
        </p:nvCxnSpPr>
        <p:spPr>
          <a:xfrm flipV="1">
            <a:off x="4463988" y="4576533"/>
            <a:ext cx="162018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4" idx="3"/>
          </p:cNvCxnSpPr>
          <p:nvPr/>
        </p:nvCxnSpPr>
        <p:spPr>
          <a:xfrm>
            <a:off x="5279514" y="5758198"/>
            <a:ext cx="588630" cy="1190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7170" idx="3"/>
          </p:cNvCxnSpPr>
          <p:nvPr/>
        </p:nvCxnSpPr>
        <p:spPr>
          <a:xfrm flipH="1" flipV="1">
            <a:off x="6588224" y="4149080"/>
            <a:ext cx="85153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1" name="Picture 3" descr="C:\Users\zak.TERMINAL01\AppData\Local\Microsoft\Windows\Temporary Internet Files\Content.IE5\MO31RRLY\MC90043922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835" y="2181905"/>
            <a:ext cx="1062486" cy="1062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760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http://cs.wikipedia.org/wiki/Soubor:Sipkovy_ker.jpg</a:t>
            </a:r>
            <a:endParaRPr lang="cs-CZ" sz="2000" dirty="0" smtClean="0"/>
          </a:p>
          <a:p>
            <a:r>
              <a:rPr lang="cs-CZ" sz="2000" dirty="0" smtClean="0"/>
              <a:t>obrázky z </a:t>
            </a:r>
            <a:r>
              <a:rPr lang="cs-CZ" sz="2000" dirty="0" smtClean="0"/>
              <a:t>galerie</a:t>
            </a:r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cs.wikipedia.org/wiki/Soubor:Coastal_redwood.jpg</a:t>
            </a:r>
            <a:endParaRPr lang="cs-CZ" sz="2000" dirty="0" smtClean="0"/>
          </a:p>
          <a:p>
            <a:r>
              <a:rPr lang="cs-CZ" sz="2000" dirty="0"/>
              <a:t>http://cs.wikipedia.org/wiki/Soubor:Creeping_butercup_close_800.jpg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6965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145</TotalTime>
  <Words>104</Words>
  <Application>Microsoft Office PowerPoint</Application>
  <PresentationFormat>Předvádění na obrazovce (4:3)</PresentationFormat>
  <Paragraphs>36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Živé organismy</vt:lpstr>
      <vt:lpstr>Všechny živé organismy potřebují:</vt:lpstr>
      <vt:lpstr>Prezentace aplikace PowerPoint</vt:lpstr>
      <vt:lpstr>ŠÍPKOVÝ KEŘ</vt:lpstr>
      <vt:lpstr>          MECH</vt:lpstr>
      <vt:lpstr>Prezentace aplikace PowerPoint</vt:lpstr>
      <vt:lpstr>Prezentace aplikace PowerPoint</vt:lpstr>
      <vt:lpstr>DÝCHÁNÍ ROSTLIN</vt:lpstr>
      <vt:lpstr>VÝŽIVA</vt:lpstr>
      <vt:lpstr>Zelené rostliny jsou jediným zdrojem kyslíku na naší planetě.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Živé organismy</dc:title>
  <dc:creator>zak</dc:creator>
  <cp:lastModifiedBy>zak</cp:lastModifiedBy>
  <cp:revision>15</cp:revision>
  <dcterms:created xsi:type="dcterms:W3CDTF">2013-01-30T13:40:17Z</dcterms:created>
  <dcterms:modified xsi:type="dcterms:W3CDTF">2013-01-31T08:03:32Z</dcterms:modified>
</cp:coreProperties>
</file>