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0" r:id="rId2"/>
    <p:sldId id="271" r:id="rId3"/>
    <p:sldId id="258" r:id="rId4"/>
    <p:sldId id="269" r:id="rId5"/>
    <p:sldId id="268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4C3AE12C-DFCF-4BFF-8856-282285EF42C9}" type="datetimeFigureOut">
              <a:rPr lang="cs-CZ"/>
              <a:pPr/>
              <a:t>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127E7170-376A-445D-9D4B-25AD1F16CB1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21341-FE79-4C7D-9CBC-AA54C22E7500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C85C5-3159-4561-BCB9-0D33B4113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90071-7260-464D-BAD0-F05CCB0DE3EC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429CE-7CEB-4D29-8EAD-D6B9156359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56AB5-59A8-4E2B-A6D9-6DF0C11C7994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199A6-AB70-4E19-A6A3-F486F95AA6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5A067-DDFD-47F5-848C-BB6B5F3A6148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90A51-DC73-4EB8-A87E-8B90439B8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23EC7-DE0F-4557-86A6-EE623FE9DDDE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0B535-E175-4882-B284-C8FC84E30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22DDD-B6D7-41C8-845D-18BCAC6F7049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56DDF-8946-4807-B659-D90BCE73B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C5F0-9C9C-40B0-9EE0-66651345BFB0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42C96-8A44-4354-AB3D-F1B4A1F18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37668-F495-4C15-9B09-2465D72420B3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BC0C2-9AF0-4FD5-BB0B-2CCAFE221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49362-6FB9-4443-BC46-ADEA22407E7A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D46A1-6C31-4F3C-BB38-8E687A495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3A60E-4F07-4266-81A4-8397DF3C8E05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DC889-FD53-403A-B6D7-D56AABD60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7E76A-3BF8-43E3-B1CF-6F4B88001F12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89519-4585-4DCE-89BA-178642E48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22596A0-C4B0-4B86-82E6-0309DD19F56D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43FFBD8-FA50-4C11-86A9-56534D2DC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mprofit.cz/obrazky/index/bavlnik.JPG" TargetMode="External"/><Relationship Id="rId2" Type="http://schemas.openxmlformats.org/officeDocument/2006/relationships/hyperlink" Target="http://www.mlanger.cz/color/madeira/rc020_31_small.j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.idnes.cz/08/062/gal/MRK23b457_Kaktusy_08_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IT ve škole 2499/21/7.1.4/2010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PODNEBNÉ PÁSY 5 </a:t>
            </a:r>
            <a:br>
              <a:rPr lang="cs-CZ" smtClean="0"/>
            </a:br>
            <a:r>
              <a:rPr lang="cs-CZ" smtClean="0"/>
              <a:t>VY_32_INOVACE_D02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</a:t>
            </a:r>
            <a:r>
              <a:rPr lang="cs-CZ" dirty="0" err="1" smtClean="0"/>
              <a:t>Pačejov</a:t>
            </a:r>
            <a:endParaRPr lang="cs-CZ" dirty="0" smtClean="0"/>
          </a:p>
        </p:txBody>
      </p:sp>
      <p:pic>
        <p:nvPicPr>
          <p:cNvPr id="14340" name="Picture 5" descr="opvk_hor_zakladni_logolink_bar_c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762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1825625" y="1323975"/>
            <a:ext cx="5492750" cy="421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AUTOR:                               MARKÉTA KNETLOVÁ</a:t>
            </a:r>
          </a:p>
          <a:p>
            <a:r>
              <a:rPr lang="cs-CZ"/>
              <a:t>DATUM:                               04/2011</a:t>
            </a:r>
          </a:p>
          <a:p>
            <a:r>
              <a:rPr lang="cs-CZ"/>
              <a:t>ROČNÍK:                              5.</a:t>
            </a:r>
          </a:p>
          <a:p>
            <a:r>
              <a:rPr lang="cs-CZ"/>
              <a:t>VZDĚLÁVACÍ OBLAST:      ČLOVĚK A JEHO SVĚT</a:t>
            </a:r>
          </a:p>
          <a:p>
            <a:r>
              <a:rPr lang="cs-CZ"/>
              <a:t>VZDĚLÁVACÍ OBOR :         PŘÍRODOVĚDA</a:t>
            </a:r>
          </a:p>
          <a:p>
            <a:r>
              <a:rPr lang="cs-CZ"/>
              <a:t>TÉMATICKÝ OKRUH :        PODNEBNÉ PÁSY 5</a:t>
            </a:r>
          </a:p>
          <a:p>
            <a:r>
              <a:rPr lang="cs-CZ"/>
              <a:t>TÉMA:                                  DRUHY ROSTLIN</a:t>
            </a:r>
          </a:p>
          <a:p>
            <a:r>
              <a:rPr lang="cs-CZ"/>
              <a:t>ANOTACE:                           ROZHODNI KAM </a:t>
            </a:r>
          </a:p>
          <a:p>
            <a:r>
              <a:rPr lang="cs-CZ"/>
              <a:t>                                             PATŘÍ </a:t>
            </a:r>
          </a:p>
          <a:p>
            <a:r>
              <a:rPr lang="cs-CZ"/>
              <a:t>                                             PŘIŘAĎ </a:t>
            </a:r>
          </a:p>
          <a:p>
            <a:r>
              <a:rPr lang="cs-CZ"/>
              <a:t>                                             </a:t>
            </a:r>
          </a:p>
          <a:p>
            <a:r>
              <a:rPr lang="cs-CZ"/>
              <a:t>                                                              </a:t>
            </a:r>
          </a:p>
          <a:p>
            <a:r>
              <a:rPr lang="cs-CZ"/>
              <a:t>                                               </a:t>
            </a:r>
          </a:p>
          <a:p>
            <a:r>
              <a:rPr lang="cs-CZ"/>
              <a:t>                                               </a:t>
            </a:r>
          </a:p>
          <a:p>
            <a:pPr eaLnBrk="0" hangingPunct="0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knetlovam\Pictures\rc020_31_small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316413" y="571500"/>
            <a:ext cx="3843337" cy="2522538"/>
          </a:xfrm>
        </p:spPr>
      </p:pic>
      <p:pic>
        <p:nvPicPr>
          <p:cNvPr id="16387" name="Picture 2" descr="C:\Users\knetlovam\Pictures\bavlni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5" y="3357563"/>
            <a:ext cx="3570288" cy="265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 descr="C:\Users\knetlovam\Pictures\MRK23b457_Kaktusy_08_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4175" y="1062038"/>
            <a:ext cx="3341688" cy="445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714375" y="142875"/>
            <a:ext cx="66436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Úkol: Přiřaď k jednotlivým rostlinám místo, kde rostou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knetlovam\Pictures\rc020_31_small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075113" y="549275"/>
            <a:ext cx="3810000" cy="2501900"/>
          </a:xfrm>
        </p:spPr>
      </p:pic>
      <p:pic>
        <p:nvPicPr>
          <p:cNvPr id="17411" name="Picture 2" descr="C:\Users\knetlovam\Pictures\bavlni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3" y="3643313"/>
            <a:ext cx="3348037" cy="248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C:\Users\knetlovam\Pictures\MRK23b457_Kaktusy_08_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4175" y="1062038"/>
            <a:ext cx="3062288" cy="408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539750" y="404813"/>
            <a:ext cx="2087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Řešení: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285750" y="5286375"/>
            <a:ext cx="3781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- Pouště</a:t>
            </a:r>
          </a:p>
        </p:txBody>
      </p:sp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4427538" y="3068638"/>
            <a:ext cx="457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– Tropické deštné lesy</a:t>
            </a:r>
          </a:p>
        </p:txBody>
      </p:sp>
      <p:sp>
        <p:nvSpPr>
          <p:cNvPr id="17416" name="TextovéPole 8"/>
          <p:cNvSpPr txBox="1">
            <a:spLocks noChangeArrowheads="1"/>
          </p:cNvSpPr>
          <p:nvPr/>
        </p:nvSpPr>
        <p:spPr bwMode="auto">
          <a:xfrm>
            <a:off x="6286500" y="6072188"/>
            <a:ext cx="2214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- Savany</a:t>
            </a: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2176463"/>
            <a:ext cx="8229600" cy="2405062"/>
          </a:xfrm>
        </p:spPr>
        <p:txBody>
          <a:bodyPr/>
          <a:lstStyle/>
          <a:p>
            <a:pPr eaLnBrk="1" hangingPunct="1"/>
            <a:r>
              <a:rPr lang="cs-CZ" sz="2000" smtClean="0">
                <a:hlinkClick r:id="rId2"/>
              </a:rPr>
              <a:t>http://www.mlanger.cz/color/madeira/rc020_31_small.jp</a:t>
            </a:r>
            <a:r>
              <a:rPr lang="cs-CZ" sz="2000" smtClean="0"/>
              <a:t>g</a:t>
            </a:r>
          </a:p>
          <a:p>
            <a:pPr eaLnBrk="1" hangingPunct="1"/>
            <a:r>
              <a:rPr lang="cs-CZ" sz="2000" smtClean="0">
                <a:hlinkClick r:id="rId3"/>
              </a:rPr>
              <a:t>http://www.bmprofit.cz/obrazky/index/bavlnik.JPG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4"/>
              </a:rPr>
              <a:t>http://i.idnes.cz/08/062/gal/MRK23b457_Kaktusy_08_r.jpg</a:t>
            </a:r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3500438" y="6357938"/>
            <a:ext cx="30718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84</Words>
  <Application>Microsoft Office PowerPoint</Application>
  <PresentationFormat>On-screen Show (4:3)</PresentationFormat>
  <Paragraphs>31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sady Office</vt:lpstr>
      <vt:lpstr>PODNEBNÉ PÁSY 5  VY_32_INOVACE_D02</vt:lpstr>
      <vt:lpstr>Snímek 2</vt:lpstr>
      <vt:lpstr>Snímek 3</vt:lpstr>
      <vt:lpstr>Snímek 4</vt:lpstr>
      <vt:lpstr>Zdroje</vt:lpstr>
    </vt:vector>
  </TitlesOfParts>
  <Company>JS Petrol s.r.o.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 5  VY_32_INOVACE_D02</dc:title>
  <dc:creator>markéta</dc:creator>
  <cp:lastModifiedBy>Marie Hlůžková</cp:lastModifiedBy>
  <cp:revision>12</cp:revision>
  <dcterms:created xsi:type="dcterms:W3CDTF">2011-03-31T14:04:49Z</dcterms:created>
  <dcterms:modified xsi:type="dcterms:W3CDTF">2011-12-06T07:24:08Z</dcterms:modified>
</cp:coreProperties>
</file>