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71" r:id="rId2"/>
    <p:sldId id="272" r:id="rId3"/>
    <p:sldId id="256" r:id="rId4"/>
    <p:sldId id="270" r:id="rId5"/>
    <p:sldId id="269" r:id="rId6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36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 bwMode="auto">
          <a:xfrm>
            <a:off x="0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 bwMode="auto">
          <a:xfrm>
            <a:off x="4021138" y="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39D7DDA5-F9E8-4533-8A36-DF41A546808C}" type="datetimeFigureOut">
              <a:rPr lang="cs-CZ"/>
              <a:pPr/>
              <a:t>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0600" y="768350"/>
            <a:ext cx="5118100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 bwMode="auto">
          <a:xfrm>
            <a:off x="709613" y="4860925"/>
            <a:ext cx="5680075" cy="4605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 bwMode="auto">
          <a:xfrm>
            <a:off x="0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defTabSz="990600">
              <a:defRPr sz="13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 bwMode="auto">
          <a:xfrm>
            <a:off x="4021138" y="9721850"/>
            <a:ext cx="3076575" cy="51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9048" tIns="49524" rIns="99048" bIns="49524" numCol="1" anchor="b" anchorCtr="0" compatLnSpc="1">
            <a:prstTxWarp prst="textNoShape">
              <a:avLst/>
            </a:prstTxWarp>
          </a:bodyPr>
          <a:lstStyle>
            <a:lvl1pPr algn="r" defTabSz="990600">
              <a:defRPr sz="1300">
                <a:latin typeface="Calibri" pitchFamily="34" charset="0"/>
              </a:defRPr>
            </a:lvl1pPr>
          </a:lstStyle>
          <a:p>
            <a:fld id="{33A7B03B-C2D4-47EC-9DF3-E3BDF57E15FE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A5BE78-6DF9-463C-BED7-6F64D04E1AFB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CFDB7-D6DF-4517-9376-98FFFD2555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C73FB-8D5F-49BF-8581-519FF1FABA9F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3B31F-5B77-49E6-9946-F1A3FA6D36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9EFC7-D368-458B-8CB8-FF844D0E6F80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FAE864-D81D-476A-8DD5-FA0E6BCEA3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01C01-EB6E-42ED-B602-76B27D057571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55F88B-D9A0-44C6-A9F8-086E7D0BEE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1FA30-2089-4681-A145-D8C11A6FC41F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46106-D95D-4145-AEDB-C754C7FC2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040721-6901-413E-A228-0B3CFDE60446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81EE5-53CB-41E2-8C51-2729660A32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3D225-749A-43F4-BA17-711BDBFE7141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26199-64CE-44F9-9581-153407EFB7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1C665-38FB-4B68-9E4B-247FAF3E0B25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7C36F2-5D04-498E-A7DF-40D58BD42A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1CB5F9-908E-4559-B536-18F18FAEF69C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86934-45CD-48F7-9B57-C02FF6E7E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94E918-EB83-4892-91D1-3B752ADEC9D6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28C3A-0652-4143-9C08-3A9E2C0A6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67BC5-CBEA-423B-ADC4-FF2ED02C0AE2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3ABE8-C744-4EF9-832D-952FAC6E80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488CF73-C4C1-4418-897E-EF9444F49635}" type="datetimeFigureOut">
              <a:rPr lang="cs-CZ"/>
              <a:pPr>
                <a:defRPr/>
              </a:pPr>
              <a:t>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05E5D58-B031-4B3D-9F89-B1E9B9492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aldebaran.cz/actions/2001_DsD/1_nature/dscn4814.jpg" TargetMode="External"/><Relationship Id="rId2" Type="http://schemas.openxmlformats.org/officeDocument/2006/relationships/hyperlink" Target="http://www.freefun.cz/tapety-na-plochu/46-palmy-01-1024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IT ve škole 2499/21/7.1.4/2010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PODNEBNÉ PÁSY 6</a:t>
            </a:r>
            <a:br>
              <a:rPr lang="cs-CZ" smtClean="0"/>
            </a:br>
            <a:r>
              <a:rPr lang="cs-CZ" smtClean="0"/>
              <a:t>VY_32_INOVACE_D03</a:t>
            </a:r>
          </a:p>
        </p:txBody>
      </p:sp>
      <p:sp>
        <p:nvSpPr>
          <p:cNvPr id="2052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Člověk a jeho svět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ZŠ </a:t>
            </a:r>
            <a:r>
              <a:rPr lang="cs-CZ" dirty="0" err="1" smtClean="0"/>
              <a:t>Pačejov</a:t>
            </a:r>
            <a:endParaRPr lang="cs-CZ" dirty="0" smtClean="0"/>
          </a:p>
        </p:txBody>
      </p:sp>
      <p:pic>
        <p:nvPicPr>
          <p:cNvPr id="14340" name="Picture 5" descr="opvk_hor_zakladni_logolink_bar_c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4762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4"/>
          <p:cNvSpPr>
            <a:spLocks noChangeArrowheads="1"/>
          </p:cNvSpPr>
          <p:nvPr/>
        </p:nvSpPr>
        <p:spPr bwMode="auto">
          <a:xfrm>
            <a:off x="1825625" y="1598613"/>
            <a:ext cx="5492750" cy="3662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/>
              <a:t>AUTOR:                               MARKÉTA KNETLOVÁ</a:t>
            </a:r>
          </a:p>
          <a:p>
            <a:r>
              <a:rPr lang="cs-CZ"/>
              <a:t>DATUM:                               04/2011</a:t>
            </a:r>
          </a:p>
          <a:p>
            <a:r>
              <a:rPr lang="cs-CZ"/>
              <a:t>ROČNÍK:                              5.</a:t>
            </a:r>
          </a:p>
          <a:p>
            <a:r>
              <a:rPr lang="cs-CZ"/>
              <a:t>VZDĚLÁVACÍ OBLAST:      ČLOVĚK A JEHO SVĚT</a:t>
            </a:r>
          </a:p>
          <a:p>
            <a:r>
              <a:rPr lang="cs-CZ"/>
              <a:t>VZDĚLÁVACÍ OBOR :         PŘÍRODOVĚDA</a:t>
            </a:r>
          </a:p>
          <a:p>
            <a:r>
              <a:rPr lang="cs-CZ"/>
              <a:t>TÉMATICKÝ OKRUH :        PODNEBNÉ PÁSY 6</a:t>
            </a:r>
          </a:p>
          <a:p>
            <a:r>
              <a:rPr lang="cs-CZ"/>
              <a:t>TÉMA:                                  DRUHY ROSTLIN</a:t>
            </a:r>
          </a:p>
          <a:p>
            <a:r>
              <a:rPr lang="cs-CZ"/>
              <a:t>ANOTACE:                           ROZHODNI KAM </a:t>
            </a:r>
          </a:p>
          <a:p>
            <a:r>
              <a:rPr lang="cs-CZ"/>
              <a:t>                                             PATŘÍ </a:t>
            </a:r>
          </a:p>
          <a:p>
            <a:r>
              <a:rPr lang="cs-CZ"/>
              <a:t>                                             PŘIŘAĎ </a:t>
            </a:r>
          </a:p>
          <a:p>
            <a:r>
              <a:rPr lang="cs-CZ"/>
              <a:t>                                             </a:t>
            </a:r>
          </a:p>
          <a:p>
            <a:r>
              <a:rPr lang="cs-CZ"/>
              <a:t>                                                              </a:t>
            </a:r>
          </a:p>
          <a:p>
            <a:pPr eaLnBrk="0" hangingPunct="0"/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C:\Users\knetlovam\Pictures\palmy-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25" y="804863"/>
            <a:ext cx="3427413" cy="2570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2" descr="C:\Users\knetlovam\Pictures\mech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3500438"/>
            <a:ext cx="3516312" cy="2636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2" descr="C:\Users\knetlovam\Desktop\fotky 2011\P313000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38" y="725488"/>
            <a:ext cx="3562350" cy="267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TextovéPole 5"/>
          <p:cNvSpPr txBox="1">
            <a:spLocks noChangeArrowheads="1"/>
          </p:cNvSpPr>
          <p:nvPr/>
        </p:nvSpPr>
        <p:spPr bwMode="auto">
          <a:xfrm>
            <a:off x="928688" y="357188"/>
            <a:ext cx="764381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latin typeface="Calibri" pitchFamily="34" charset="0"/>
              </a:rPr>
              <a:t>Úkol: Přiřaď k jednotlivým rostlinám místo, kde rostou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IT ve škole 2499/21/7.1.4/2010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C:\Users\knetlovam\Pictures\palmy-0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404813"/>
            <a:ext cx="3959225" cy="297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0" name="Picture 2" descr="C:\Users\knetlovam\Pictures\mech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3500438"/>
            <a:ext cx="33020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2" descr="C:\Users\knetlovam\Desktop\fotky 2011\P313000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7900" y="404813"/>
            <a:ext cx="3989388" cy="299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0" y="0"/>
            <a:ext cx="27003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i="1">
                <a:latin typeface="Calibri" pitchFamily="34" charset="0"/>
              </a:rPr>
              <a:t>Řešení:</a:t>
            </a:r>
          </a:p>
        </p:txBody>
      </p:sp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0" y="3573463"/>
            <a:ext cx="23399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Tropický pás -  Tropické deštné lesy</a:t>
            </a:r>
          </a:p>
        </p:txBody>
      </p:sp>
      <p:sp>
        <p:nvSpPr>
          <p:cNvPr id="17414" name="TextovéPole 7"/>
          <p:cNvSpPr txBox="1">
            <a:spLocks noChangeArrowheads="1"/>
          </p:cNvSpPr>
          <p:nvPr/>
        </p:nvSpPr>
        <p:spPr bwMode="auto">
          <a:xfrm>
            <a:off x="7019925" y="3644900"/>
            <a:ext cx="21240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Mírný pás – Jehličnaté lesy</a:t>
            </a:r>
          </a:p>
        </p:txBody>
      </p:sp>
      <p:sp>
        <p:nvSpPr>
          <p:cNvPr id="17415" name="TextovéPole 8"/>
          <p:cNvSpPr txBox="1">
            <a:spLocks noChangeArrowheads="1"/>
          </p:cNvSpPr>
          <p:nvPr/>
        </p:nvSpPr>
        <p:spPr bwMode="auto">
          <a:xfrm>
            <a:off x="1042988" y="5786438"/>
            <a:ext cx="23050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Polární pás </a:t>
            </a: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IT ve škole 2499/21/7.1.4/2010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47900"/>
            <a:ext cx="8229600" cy="2476500"/>
          </a:xfrm>
        </p:spPr>
        <p:txBody>
          <a:bodyPr/>
          <a:lstStyle/>
          <a:p>
            <a:pPr eaLnBrk="1" hangingPunct="1"/>
            <a:r>
              <a:rPr lang="cs-CZ" sz="2000" smtClean="0">
                <a:hlinkClick r:id="rId2"/>
              </a:rPr>
              <a:t>http://www.freefun.cz/tapety-na-plochu/46-palmy-01-1024.jpg</a:t>
            </a:r>
            <a:endParaRPr lang="cs-CZ" sz="2000" smtClean="0"/>
          </a:p>
          <a:p>
            <a:pPr eaLnBrk="1" hangingPunct="1"/>
            <a:r>
              <a:rPr lang="cs-CZ" sz="2000" smtClean="0">
                <a:hlinkClick r:id="rId3"/>
              </a:rPr>
              <a:t>http://aldebaran.cz/actions/2001_DsD/1_nature/dscn4814.jpg</a:t>
            </a:r>
            <a:endParaRPr lang="cs-CZ" sz="2000" smtClean="0"/>
          </a:p>
        </p:txBody>
      </p:sp>
      <p:sp>
        <p:nvSpPr>
          <p:cNvPr id="18434" name="TextovéPole 3"/>
          <p:cNvSpPr txBox="1">
            <a:spLocks noChangeArrowheads="1"/>
          </p:cNvSpPr>
          <p:nvPr/>
        </p:nvSpPr>
        <p:spPr bwMode="auto">
          <a:xfrm>
            <a:off x="3429000" y="428625"/>
            <a:ext cx="3000375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>
                <a:latin typeface="Calibri" pitchFamily="34" charset="0"/>
              </a:rPr>
              <a:t>Zdroje</a:t>
            </a:r>
          </a:p>
        </p:txBody>
      </p:sp>
      <p:sp>
        <p:nvSpPr>
          <p:cNvPr id="18435" name="TextovéPole 4"/>
          <p:cNvSpPr txBox="1">
            <a:spLocks noChangeArrowheads="1"/>
          </p:cNvSpPr>
          <p:nvPr/>
        </p:nvSpPr>
        <p:spPr bwMode="auto">
          <a:xfrm>
            <a:off x="3143250" y="6215063"/>
            <a:ext cx="37147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IT ve škole 2499/21/7.1.4/2010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82</Words>
  <Application>Microsoft Office PowerPoint</Application>
  <PresentationFormat>On-screen Show (4:3)</PresentationFormat>
  <Paragraphs>28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Arial</vt:lpstr>
      <vt:lpstr>Calibri</vt:lpstr>
      <vt:lpstr>Motiv sady Office</vt:lpstr>
      <vt:lpstr>PODNEBNÉ PÁSY 6 VY_32_INOVACE_D03</vt:lpstr>
      <vt:lpstr>Snímek 2</vt:lpstr>
      <vt:lpstr>Snímek 3</vt:lpstr>
      <vt:lpstr>Snímek 4</vt:lpstr>
      <vt:lpstr>Snímek 5</vt:lpstr>
    </vt:vector>
  </TitlesOfParts>
  <Company>JS Petrol s.r.o.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PODNEBNÉ PÁSY 6 VY_32_INOVACE_D03</dc:title>
  <dc:creator>markéta</dc:creator>
  <cp:lastModifiedBy>Marie Hlůžková</cp:lastModifiedBy>
  <cp:revision>11</cp:revision>
  <dcterms:created xsi:type="dcterms:W3CDTF">2011-03-31T14:04:49Z</dcterms:created>
  <dcterms:modified xsi:type="dcterms:W3CDTF">2011-12-06T07:24:38Z</dcterms:modified>
</cp:coreProperties>
</file>