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100" d="100"/>
          <a:sy n="100" d="100"/>
        </p:scale>
        <p:origin x="-516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154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537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612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738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000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326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438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331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650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166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171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6147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48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49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0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1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2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</p:grpSp>
      <p:sp>
        <p:nvSpPr>
          <p:cNvPr id="6153" name="Rectangle 9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155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5AF0E7E-A187-4C7A-9714-A2FD0B66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</p:spTree>
    <p:extLst>
      <p:ext uri="{BB962C8B-B14F-4D97-AF65-F5344CB8AC3E}">
        <p14:creationId xmlns:p14="http://schemas.microsoft.com/office/powerpoint/2010/main" val="39321806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688EEB-CF64-401C-8DB3-4D72269008E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9946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F8327B-554D-4AB9-AC6F-8D4796ADE00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52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D4D425-3CDA-4CEF-A52D-FCB45221B3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551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B1F861-060E-4346-B18A-902A836B50F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0829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9438B0-E539-4351-B010-F5C27786A1A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0666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EBB7FF-ACE0-42E7-9B5C-08C510152EE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1676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C04320-862D-4118-8F6C-E1D382B04D5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153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1D1306-71B3-40BF-B16B-D7625882E65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47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F90CC8-566C-4024-905A-57254562BE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014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87A838-AF0B-4271-862E-B5032A92798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24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85A33-FAF1-4928-B55E-4D684BDC743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2188D-03BD-45DE-A283-F4DB3C7FE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18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5123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4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5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6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861BA0B-B326-4FB9-B1D9-6AF050FC4C37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val="1100977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b/be/Fat_triglyceride_shorthand_formula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08169970"/>
              </p:ext>
            </p:extLst>
          </p:nvPr>
        </p:nvGraphicFramePr>
        <p:xfrm>
          <a:off x="1095375" y="523875"/>
          <a:ext cx="6810375" cy="6057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4" imgW="11013087" imgH="9774835" progId="Word.Document.8">
                  <p:embed/>
                </p:oleObj>
              </mc:Choice>
              <mc:Fallback>
                <p:oleObj name="Document" r:id="rId4" imgW="11013087" imgH="977483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5375" y="523875"/>
                        <a:ext cx="6810375" cy="6057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10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Biochemie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40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Objekt na obrázku je: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480" y="1600200"/>
            <a:ext cx="331903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595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Vyber pravdivá tvrzení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Kolagenáza</a:t>
            </a:r>
            <a:r>
              <a:rPr lang="cs-CZ" dirty="0" smtClean="0"/>
              <a:t> je:</a:t>
            </a:r>
          </a:p>
          <a:p>
            <a:pPr lvl="1"/>
            <a:r>
              <a:rPr lang="cs-CZ" dirty="0" smtClean="0"/>
              <a:t>Sacharid</a:t>
            </a:r>
          </a:p>
          <a:p>
            <a:pPr lvl="1"/>
            <a:r>
              <a:rPr lang="cs-CZ" dirty="0" smtClean="0"/>
              <a:t>Enzym, který má jako koenzym vitamin A</a:t>
            </a:r>
          </a:p>
          <a:p>
            <a:pPr lvl="1"/>
            <a:r>
              <a:rPr lang="cs-CZ" dirty="0" smtClean="0"/>
              <a:t>Enzym, který má jako koenzym vitamin C</a:t>
            </a:r>
          </a:p>
          <a:p>
            <a:pPr lvl="1"/>
            <a:r>
              <a:rPr lang="cs-CZ" dirty="0" smtClean="0"/>
              <a:t>Složený lipid</a:t>
            </a:r>
          </a:p>
          <a:p>
            <a:pPr lvl="1"/>
            <a:r>
              <a:rPr lang="cs-CZ" dirty="0" smtClean="0"/>
              <a:t>Složená bílkovina</a:t>
            </a:r>
          </a:p>
          <a:p>
            <a:pPr lvl="1"/>
            <a:r>
              <a:rPr lang="cs-CZ" dirty="0" smtClean="0"/>
              <a:t>biokatalyzátor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41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následující souvětí: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Biokatalyzátory jsou látky, které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23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Objekt na obrázku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2" name="Picture 8" descr="Soubor:Fat triglyceride shorthand formula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82484"/>
            <a:ext cx="7620000" cy="337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85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správná tvrzení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Makromolekulou není:</a:t>
            </a:r>
          </a:p>
          <a:p>
            <a:pPr lvl="1"/>
            <a:r>
              <a:rPr lang="cs-CZ" dirty="0" err="1" smtClean="0"/>
              <a:t>Celuloza</a:t>
            </a:r>
            <a:endParaRPr lang="cs-CZ" dirty="0" smtClean="0"/>
          </a:p>
          <a:p>
            <a:pPr lvl="1"/>
            <a:r>
              <a:rPr lang="cs-CZ" dirty="0" smtClean="0"/>
              <a:t>Vosk</a:t>
            </a:r>
          </a:p>
          <a:p>
            <a:pPr lvl="1"/>
            <a:r>
              <a:rPr lang="cs-CZ" dirty="0" smtClean="0"/>
              <a:t>Hemoglobin</a:t>
            </a:r>
          </a:p>
          <a:p>
            <a:pPr lvl="1"/>
            <a:r>
              <a:rPr lang="cs-CZ" dirty="0" err="1" smtClean="0"/>
              <a:t>Sacharoza</a:t>
            </a:r>
            <a:endParaRPr lang="cs-CZ" dirty="0" smtClean="0"/>
          </a:p>
          <a:p>
            <a:pPr lvl="1"/>
            <a:r>
              <a:rPr lang="cs-CZ" dirty="0" smtClean="0"/>
              <a:t>fosfolipid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273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dirty="0" smtClean="0"/>
              <a:t>autor</a:t>
            </a:r>
          </a:p>
          <a:p>
            <a:r>
              <a:rPr lang="cs-CZ" dirty="0" err="1"/>
              <a:t>REO</a:t>
            </a:r>
            <a:r>
              <a:rPr lang="cs-CZ" dirty="0"/>
              <a:t> ON. </a:t>
            </a:r>
            <a:r>
              <a:rPr lang="cs-CZ" i="1" dirty="0" err="1"/>
              <a:t>Wikipedia</a:t>
            </a:r>
            <a:r>
              <a:rPr lang="cs-CZ" dirty="0"/>
              <a:t> [online]. [cit. 5.2.2013]. Dostupný na WWW: http://</a:t>
            </a:r>
            <a:r>
              <a:rPr lang="cs-CZ" dirty="0" err="1"/>
              <a:t>cs.wikipedia.org</a:t>
            </a:r>
            <a:r>
              <a:rPr lang="cs-CZ" dirty="0"/>
              <a:t>/wiki/</a:t>
            </a:r>
            <a:r>
              <a:rPr lang="cs-CZ" dirty="0" err="1"/>
              <a:t>Soubor:3D_protein.jpg</a:t>
            </a:r>
            <a:r>
              <a:rPr lang="cs-CZ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34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84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Vodotisk</vt:lpstr>
      <vt:lpstr>Document</vt:lpstr>
      <vt:lpstr>Prezentace aplikace PowerPoint</vt:lpstr>
      <vt:lpstr>Biochemie </vt:lpstr>
      <vt:lpstr>Objekt na obrázku je:</vt:lpstr>
      <vt:lpstr>Vyber pravdivá tvrzení</vt:lpstr>
      <vt:lpstr>Doplň následující souvětí:</vt:lpstr>
      <vt:lpstr>Objekt na obrázku je:</vt:lpstr>
      <vt:lpstr>Najdi správná tvrzení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Biochemie</dc:title>
  <dc:creator>Husáková Jitka</dc:creator>
  <cp:lastModifiedBy>pc</cp:lastModifiedBy>
  <cp:revision>5</cp:revision>
  <dcterms:created xsi:type="dcterms:W3CDTF">2013-01-31T08:07:03Z</dcterms:created>
  <dcterms:modified xsi:type="dcterms:W3CDTF">2013-02-05T19:01:55Z</dcterms:modified>
</cp:coreProperties>
</file>