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</p:sldMasterIdLst>
  <p:sldIdLst>
    <p:sldId id="263" r:id="rId10"/>
    <p:sldId id="257" r:id="rId11"/>
    <p:sldId id="256" r:id="rId12"/>
    <p:sldId id="258" r:id="rId13"/>
    <p:sldId id="259" r:id="rId14"/>
    <p:sldId id="260" r:id="rId15"/>
    <p:sldId id="261" r:id="rId16"/>
    <p:sldId id="26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77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10" Type="http://schemas.openxmlformats.org/officeDocument/2006/relationships/slide" Target="slides/slide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757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742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605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066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196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24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434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9038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849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497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120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302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16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419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50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334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2412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644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87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5730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662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2443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735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0639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8825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2457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6889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1472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637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803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4396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3288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642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7347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6479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1514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1990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6875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9610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3158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2845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3463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644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0249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29770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4294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3051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8229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514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39361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5727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920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4302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3842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9283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39703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19267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28285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80649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30448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83497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46090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97416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5447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92469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0147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28870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1489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43867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31199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3336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8510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25700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90111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5516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82585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29326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02219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48764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12371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1320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84010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18432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82497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31030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73662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40509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5662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12226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66888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78276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40788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95793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03776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48065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85106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31821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00360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24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B0060-9F40-43FE-A65E-23B663E0BA2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8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293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872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551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417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40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1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924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39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Gray237.png" TargetMode="External"/><Relationship Id="rId1" Type="http://schemas.openxmlformats.org/officeDocument/2006/relationships/slideLayout" Target="../slideLayouts/slideLayout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VY_32_INOVACE_12</a:t>
            </a:r>
            <a:r>
              <a:rPr lang="cs-CZ" sz="1800" dirty="0" smtClean="0"/>
              <a:t>_KOSTRA 2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 smtClean="0"/>
              <a:t>KOSTRA 2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Sada:Přírodopis,2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b="1" dirty="0" smtClean="0"/>
              <a:t>KOSTRA 2</a:t>
            </a:r>
            <a:r>
              <a:rPr lang="cs-CZ" sz="1800" b="1" dirty="0"/>
              <a:t/>
            </a:r>
            <a:br>
              <a:rPr lang="cs-CZ" sz="1800" b="1" dirty="0"/>
            </a:br>
            <a:r>
              <a:rPr lang="cs-CZ" sz="1800" b="1" dirty="0"/>
              <a:t>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35696" y="260648"/>
            <a:ext cx="5602235" cy="144780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5" y="3184525"/>
            <a:ext cx="277336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49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908720"/>
            <a:ext cx="8311952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KOSTRA DOLNÍCH KONČETIN 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57672" y="2500469"/>
            <a:ext cx="7848872" cy="4248472"/>
          </a:xfrm>
        </p:spPr>
        <p:txBody>
          <a:bodyPr>
            <a:normAutofit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Pánevní kost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Kost stydká, sedací, kyčelní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Stehenní kost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Čéška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Lýtková kost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Holení kost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Kosti nártní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Kost patní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Hlezenní kloub(kotník)</a:t>
            </a:r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98" t="45860" r="32906"/>
          <a:stretch/>
        </p:blipFill>
        <p:spPr bwMode="auto">
          <a:xfrm>
            <a:off x="6503649" y="2132856"/>
            <a:ext cx="1695168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15350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Mgr. Zbyněk Němec</a:t>
            </a:r>
            <a:r>
              <a:rPr lang="cs-CZ" smtClean="0"/>
              <a:t>, </a:t>
            </a:r>
            <a:r>
              <a:rPr lang="cs-CZ" smtClean="0"/>
              <a:t>25</a:t>
            </a:r>
            <a:r>
              <a:rPr lang="cs-CZ" smtClean="0"/>
              <a:t>.01.2013</a:t>
            </a:r>
            <a:r>
              <a:rPr lang="cs-CZ" dirty="0" smtClean="0"/>
              <a:t>, 8.ročník, III/2, Člověk a příroda, Přírodopis, KOSTRA 2, interaktivní práce žák - tabule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721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KOSTRA HORNÍCH KONČETIN 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132856"/>
            <a:ext cx="7848872" cy="4248472"/>
          </a:xfrm>
        </p:spPr>
        <p:txBody>
          <a:bodyPr>
            <a:normAutofit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Pletenec horní končetiny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kost klíční, lopatka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Pažní kost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Loketní kloub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Vřetenní kost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Loketní kost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Pěstní kůstky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Články prstů</a:t>
            </a:r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16" t="26079" r="12337" b="34737"/>
          <a:stretch/>
        </p:blipFill>
        <p:spPr bwMode="auto">
          <a:xfrm>
            <a:off x="6372200" y="1196752"/>
            <a:ext cx="2130354" cy="505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59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ROZDĚLENÍ KOSTÍ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132856"/>
            <a:ext cx="7848872" cy="4248472"/>
          </a:xfrm>
        </p:spPr>
        <p:txBody>
          <a:bodyPr>
            <a:normAutofit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DLOUHÉ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Stehenní kost, lýtková kost, holenní kost, pažní kost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KRÁTKÉ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Články prstů, kovadlinka, třmínek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PLOCHÉ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Čelní kost, temenní kost, pánevní kost, lopatka</a:t>
            </a:r>
          </a:p>
        </p:txBody>
      </p:sp>
    </p:spTree>
    <p:extLst>
      <p:ext uri="{BB962C8B-B14F-4D97-AF65-F5344CB8AC3E}">
        <p14:creationId xmlns:p14="http://schemas.microsoft.com/office/powerpoint/2010/main" val="2038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SPOJENÍ KOSTÍ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132856"/>
            <a:ext cx="7848872" cy="4248472"/>
          </a:xfrm>
        </p:spPr>
        <p:txBody>
          <a:bodyPr>
            <a:normAutofit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KLOUBY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Ramenní kloub, loketní kloub, kyčelní kloub, kolenní kloub, hlezenní kloub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CHRUPAVKOU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Žebra s hrudní kostí, u dětí lebka(švy)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PEVNÉ (SRŮSTEM)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Pánevní kost, u dospělých lebka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91"/>
          <a:stretch/>
        </p:blipFill>
        <p:spPr bwMode="auto">
          <a:xfrm>
            <a:off x="7164288" y="4149079"/>
            <a:ext cx="1793493" cy="181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3563888" y="4653136"/>
            <a:ext cx="396044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519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PRVNÍ POMOC PŘI PORANĚNÍ KOSTÍ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132856"/>
            <a:ext cx="7848872" cy="4248472"/>
          </a:xfrm>
        </p:spPr>
        <p:txBody>
          <a:bodyPr>
            <a:normAutofit lnSpcReduction="10000"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Druhy poranění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Podvrknutí kloubu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Vymknutí kloubu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Zlomenina kosti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První pomoc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Znehybnění postiženého kloubu nebo celé končetiny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U horní končetiny použit tzv. šátkový závěs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U dolní končetiny použit dlahu</a:t>
            </a:r>
          </a:p>
        </p:txBody>
      </p:sp>
    </p:spTree>
    <p:extLst>
      <p:ext uri="{BB962C8B-B14F-4D97-AF65-F5344CB8AC3E}">
        <p14:creationId xmlns:p14="http://schemas.microsoft.com/office/powerpoint/2010/main" val="396295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Test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899593" y="2174875"/>
            <a:ext cx="7787208" cy="395128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 rozdělujeme kosti?</a:t>
            </a:r>
          </a:p>
          <a:p>
            <a:pPr marL="0" indent="0">
              <a:buNone/>
            </a:pPr>
            <a:r>
              <a:rPr lang="cs-CZ" b="1" dirty="0" smtClean="0"/>
              <a:t>Dlouhé, krátké, ploché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  Jaké je spojení kostí?</a:t>
            </a:r>
          </a:p>
          <a:p>
            <a:pPr marL="0" indent="0">
              <a:buNone/>
            </a:pPr>
            <a:r>
              <a:rPr lang="cs-CZ" b="1" dirty="0" smtClean="0"/>
              <a:t>Kloubem, chrupavkou, pevné</a:t>
            </a:r>
          </a:p>
          <a:p>
            <a:pPr marL="0" indent="0">
              <a:buNone/>
            </a:pPr>
            <a:r>
              <a:rPr lang="cs-CZ" dirty="0" smtClean="0"/>
              <a:t>3.   Vyjmenuj některé kosti?</a:t>
            </a:r>
          </a:p>
          <a:p>
            <a:pPr marL="0" indent="0">
              <a:buNone/>
            </a:pPr>
            <a:r>
              <a:rPr lang="cs-CZ" b="1" dirty="0" smtClean="0"/>
              <a:t>Např. – stehenní, holenní, látková, pažní, čelní, spánková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8681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611561" y="404664"/>
            <a:ext cx="8075240" cy="5721499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cs.wikipedia.org/wiki/Soubor:Gray237.png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38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229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9</vt:i4>
      </vt:variant>
      <vt:variant>
        <vt:lpstr>Nadpisy snímků</vt:lpstr>
      </vt:variant>
      <vt:variant>
        <vt:i4>8</vt:i4>
      </vt:variant>
    </vt:vector>
  </HeadingPairs>
  <TitlesOfParts>
    <vt:vector size="17" baseType="lpstr">
      <vt:lpstr>Motiv systému Office</vt:lpstr>
      <vt:lpstr>1_Motiv systému Office</vt:lpstr>
      <vt:lpstr>2_Motiv systému Office</vt:lpstr>
      <vt:lpstr>3_Motiv systému Office</vt:lpstr>
      <vt:lpstr>4_Motiv systému Office</vt:lpstr>
      <vt:lpstr>5_Motiv systému Office</vt:lpstr>
      <vt:lpstr>6_Motiv systému Office</vt:lpstr>
      <vt:lpstr>7_Motiv systému Office</vt:lpstr>
      <vt:lpstr>8_Motiv systému Office</vt:lpstr>
      <vt:lpstr>Prezentace aplikace PowerPoint</vt:lpstr>
      <vt:lpstr>KOSTRA DOLNÍCH KONČETIN </vt:lpstr>
      <vt:lpstr>KOSTRA HORNÍCH KONČETIN </vt:lpstr>
      <vt:lpstr>ROZDĚLENÍ KOSTÍ</vt:lpstr>
      <vt:lpstr>SPOJENÍ KOSTÍ</vt:lpstr>
      <vt:lpstr>PRVNÍ POMOC PŘI PORANĚNÍ KOSTÍ</vt:lpstr>
      <vt:lpstr>Test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 HORNÍCH KONČETIN </dc:title>
  <dc:creator>0K2T</dc:creator>
  <cp:lastModifiedBy>0K2T</cp:lastModifiedBy>
  <cp:revision>3</cp:revision>
  <dcterms:created xsi:type="dcterms:W3CDTF">2013-01-29T19:59:11Z</dcterms:created>
  <dcterms:modified xsi:type="dcterms:W3CDTF">2013-01-31T06:33:17Z</dcterms:modified>
</cp:coreProperties>
</file>