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84" r:id="rId5"/>
    <p:sldId id="269" r:id="rId6"/>
    <p:sldId id="278" r:id="rId7"/>
    <p:sldId id="279" r:id="rId8"/>
    <p:sldId id="27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77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y112.png" TargetMode="External"/><Relationship Id="rId2" Type="http://schemas.openxmlformats.org/officeDocument/2006/relationships/hyperlink" Target="http://cs.wikipedia.org/wiki/Soubor:Gray_111_-_Vertebral_column-coloured.png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cs.wikipedia.org/wiki/Soubor:Gray188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VY_32_INOVACE_11</a:t>
            </a:r>
            <a:r>
              <a:rPr lang="cs-CZ" sz="1800" dirty="0" smtClean="0"/>
              <a:t>_KOSTRA </a:t>
            </a:r>
            <a:r>
              <a:rPr lang="cs-CZ" sz="1800" dirty="0" smtClean="0"/>
              <a:t>1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KOSTRA 1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KOSTRA 1</a:t>
            </a: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800" b="1" dirty="0"/>
              <a:t>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KOSTRA ČLOVĚKA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25.01.2013, 8.ročník, III/2, Člověk a příroda, Přírodopis, KOSTRA 1, 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924944"/>
            <a:ext cx="7848872" cy="3933056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Skládá se přibližně z 206 kostí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Funkce kostry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Pohybová – končetiny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Ochranná – lebka, hrudník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Tvorba krve – kostní dřeň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Ukládání minerálních látek – vápník, fosfor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STAVBA KOSTI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00808"/>
            <a:ext cx="7848872" cy="496855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Okostice – tuhá vazivový obal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Hutná kostní tkáň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Houbovitá kostní tkáň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Kostní dřeň – tvorba krve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DĚLENÍ KOSTRY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00808"/>
            <a:ext cx="7848872" cy="496855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Osová kostra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Páteř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Kostra hrudníku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Kostra hlavy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Kostra končetin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Kostra dolních končetin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Kostra horních končetin</a:t>
            </a:r>
          </a:p>
        </p:txBody>
      </p:sp>
    </p:spTree>
    <p:extLst>
      <p:ext uri="{BB962C8B-B14F-4D97-AF65-F5344CB8AC3E}">
        <p14:creationId xmlns:p14="http://schemas.microsoft.com/office/powerpoint/2010/main" val="158562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PÁTEŘ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Skládá se z obratlů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7 krčních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12 hrudních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5 bederních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5 křížových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4-5 kostrčních(srostlé)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48680"/>
            <a:ext cx="1512168" cy="5188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KOSTRA HRUDNÍKU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kládá se z hrudní kosti a žeber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Hrudní kost tvoří přední stranu hrudního koše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Žebra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7 pravých(spojeny s hrudní kostí)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3 nepravá(spojeny chrupavkou s pravými)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2 volná(spojeny jen k páteři)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750" y="3140968"/>
            <a:ext cx="2339752" cy="3219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4650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KOSTRA HLAVY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Rozdělujeme ji na obličejovou část a část mozkovou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Obličejová část -příklady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Horní a dolní čelist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Kost lícní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Kost nosní</a:t>
            </a:r>
            <a:endParaRPr lang="cs-CZ" sz="2000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Mozková část – příklady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Kost čelní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Kost temenní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Kost týlní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Kost spánková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3207252" cy="2969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0768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 kolika kostí se skládá kostra člověka?</a:t>
            </a:r>
          </a:p>
          <a:p>
            <a:pPr marL="0" indent="0">
              <a:buNone/>
            </a:pPr>
            <a:r>
              <a:rPr lang="cs-CZ" b="1" dirty="0" smtClean="0"/>
              <a:t>Asi z 206-ti kostí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Jaká je funkce kostry?</a:t>
            </a:r>
          </a:p>
          <a:p>
            <a:pPr marL="0" indent="0">
              <a:buNone/>
            </a:pPr>
            <a:r>
              <a:rPr lang="cs-CZ" b="1" dirty="0" smtClean="0"/>
              <a:t>Pohybová ochranná, tvorba krve,  ukládání minerálních látek</a:t>
            </a:r>
          </a:p>
          <a:p>
            <a:pPr marL="0" indent="0">
              <a:buNone/>
            </a:pPr>
            <a:r>
              <a:rPr lang="cs-CZ" dirty="0" smtClean="0"/>
              <a:t>3.   Jak dělíme kostru?</a:t>
            </a:r>
          </a:p>
          <a:p>
            <a:pPr marL="0" indent="0">
              <a:buNone/>
            </a:pPr>
            <a:r>
              <a:rPr lang="cs-CZ" b="1" dirty="0"/>
              <a:t>Osová </a:t>
            </a:r>
            <a:r>
              <a:rPr lang="cs-CZ" b="1" dirty="0" smtClean="0"/>
              <a:t>kostra, páteř, kostra hrudníku, kostra </a:t>
            </a:r>
            <a:r>
              <a:rPr lang="cs-CZ" b="1" dirty="0"/>
              <a:t>hlavy</a:t>
            </a:r>
          </a:p>
          <a:p>
            <a:pPr marL="0" indent="0">
              <a:buNone/>
            </a:pPr>
            <a:r>
              <a:rPr lang="cs-CZ" b="1" dirty="0"/>
              <a:t>Kostra </a:t>
            </a:r>
            <a:r>
              <a:rPr lang="cs-CZ" b="1" dirty="0" smtClean="0"/>
              <a:t>končetin, kostra </a:t>
            </a:r>
            <a:r>
              <a:rPr lang="cs-CZ" b="1" dirty="0"/>
              <a:t>dolních </a:t>
            </a:r>
            <a:r>
              <a:rPr lang="cs-CZ" b="1" dirty="0" smtClean="0"/>
              <a:t>končetin, kostra </a:t>
            </a:r>
            <a:r>
              <a:rPr lang="cs-CZ" b="1" dirty="0"/>
              <a:t>horních končetin</a:t>
            </a:r>
          </a:p>
        </p:txBody>
      </p:sp>
    </p:spTree>
    <p:extLst>
      <p:ext uri="{BB962C8B-B14F-4D97-AF65-F5344CB8AC3E}">
        <p14:creationId xmlns:p14="http://schemas.microsoft.com/office/powerpoint/2010/main" val="728490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http://cs.wikipedia.org/wiki/Soubor:Gray_111_-_</a:t>
            </a:r>
            <a:r>
              <a:rPr lang="cs-CZ" dirty="0" smtClean="0">
                <a:hlinkClick r:id="rId2"/>
              </a:rPr>
              <a:t>Vertebral_column-coloured.png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cs.wikipedia.org/wiki/Soubor:Gray112.png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cs.wikipedia.org/wiki/Soubor:Gray188.png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250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KOSTRA ČLOVĚKA</vt:lpstr>
      <vt:lpstr>STAVBA KOSTI</vt:lpstr>
      <vt:lpstr>DĚLENÍ KOSTRY </vt:lpstr>
      <vt:lpstr>PÁTEŘ </vt:lpstr>
      <vt:lpstr>KOSTRA HRUDNÍKU </vt:lpstr>
      <vt:lpstr>KOSTRA HLAVY 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0K2T</cp:lastModifiedBy>
  <cp:revision>53</cp:revision>
  <dcterms:created xsi:type="dcterms:W3CDTF">2012-09-06T12:47:41Z</dcterms:created>
  <dcterms:modified xsi:type="dcterms:W3CDTF">2013-01-31T06:32:46Z</dcterms:modified>
</cp:coreProperties>
</file>