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56" r:id="rId3"/>
    <p:sldId id="267" r:id="rId4"/>
    <p:sldId id="269" r:id="rId5"/>
    <p:sldId id="270" r:id="rId6"/>
    <p:sldId id="271" r:id="rId7"/>
    <p:sldId id="273" r:id="rId8"/>
    <p:sldId id="272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7995766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06436170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2464433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1160523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9143958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1159907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6660951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3087543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740152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484845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543C8DA-7634-401C-875D-00F9A639CE89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30233969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43C8DA-7634-401C-875D-00F9A639CE89}" type="datetimeFigureOut">
              <a:rPr lang="cs-CZ" smtClean="0"/>
              <a:pPr/>
              <a:t>31.1.2013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110CD65-636D-4D04-989A-BAB592F545C8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814143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s-tremosnice.cz/" TargetMode="External"/><Relationship Id="rId2" Type="http://schemas.openxmlformats.org/officeDocument/2006/relationships/hyperlink" Target="mailto:zskola@tremosnice.cz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0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Lactarius_deliciosus.jpg" TargetMode="External"/><Relationship Id="rId3" Type="http://schemas.openxmlformats.org/officeDocument/2006/relationships/hyperlink" Target="http://cs.wikipedia.org/wiki/Soubor:Entoloma_Sinuatum_1.JPG" TargetMode="External"/><Relationship Id="rId7" Type="http://schemas.openxmlformats.org/officeDocument/2006/relationships/hyperlink" Target="http://cs.wikipedia.org/wiki/Soubor:Russ.ves.jpg" TargetMode="External"/><Relationship Id="rId2" Type="http://schemas.openxmlformats.org/officeDocument/2006/relationships/hyperlink" Target="http://cs.wikipedia.org/wiki/Soubor:Amanita_muscaria_3_vliegenzwammen_op_rij.jpg" TargetMode="External"/><Relationship Id="rId1" Type="http://schemas.openxmlformats.org/officeDocument/2006/relationships/slideLayout" Target="../slideLayouts/slideLayout5.xml"/><Relationship Id="rId6" Type="http://schemas.openxmlformats.org/officeDocument/2006/relationships/hyperlink" Target="http://cs.wikipedia.org/wiki/Soubor:Fomitopsis_pinicola_1.JPG" TargetMode="External"/><Relationship Id="rId5" Type="http://schemas.openxmlformats.org/officeDocument/2006/relationships/hyperlink" Target="http://cs.wikipedia.org/wiki/Soubor:Leccinum_crocipodium.JPG" TargetMode="External"/><Relationship Id="rId10" Type="http://schemas.openxmlformats.org/officeDocument/2006/relationships/hyperlink" Target="http://cs.wikipedia.org/wiki/Soubor:Amanita_phalloides.jpg" TargetMode="External"/><Relationship Id="rId4" Type="http://schemas.openxmlformats.org/officeDocument/2006/relationships/hyperlink" Target="http://cs.wikipedia.org/wiki/Soubor:2012-08-08_Boletus_rubellus_Krombh_246788.jpg" TargetMode="External"/><Relationship Id="rId9" Type="http://schemas.openxmlformats.org/officeDocument/2006/relationships/hyperlink" Target="http://cs.wikipedia.org/wiki/Soubor:Pantherpilz-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5800" y="1828800"/>
            <a:ext cx="7696200" cy="4600596"/>
          </a:xfrm>
        </p:spPr>
        <p:txBody>
          <a:bodyPr>
            <a:normAutofit/>
          </a:bodyPr>
          <a:lstStyle/>
          <a:p>
            <a:pPr algn="ctr">
              <a:buNone/>
            </a:pP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Základní škola Třemošnice, okres Chrudim, Pardubický kraj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538 43 Třemošnice, Internátní 217; IČ: 70989176, tel: 469 661 719, 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emaiI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 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zskola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@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2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, 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www.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zs</a:t>
            </a:r>
            <a:r>
              <a:rPr lang="cs-CZ" sz="1600" u="sng" dirty="0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-</a:t>
            </a:r>
            <a:r>
              <a:rPr lang="cs-CZ" sz="1600" u="sng" dirty="0" err="1" smtClean="0">
                <a:solidFill>
                  <a:schemeClr val="tx1"/>
                </a:solidFill>
                <a:latin typeface="+mn-lt"/>
                <a:ea typeface="+mn-ea"/>
                <a:cs typeface="+mn-cs"/>
                <a:hlinkClick r:id="rId3"/>
              </a:rPr>
              <a:t>tremosnice.cz</a:t>
            </a: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Registrační číslo: CZ.1.07/1.4.00/21.2459</a:t>
            </a:r>
            <a:b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6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Název: Škola pro každého – kvalita a efektivnost ve využití lidských zdrojů</a:t>
            </a:r>
          </a:p>
          <a:p>
            <a:pPr algn="ctr">
              <a:buNone/>
            </a:pPr>
            <a:endParaRPr lang="cs-CZ" sz="1800" b="1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>
              <a:buNone/>
            </a:pPr>
            <a:r>
              <a:rPr lang="cs-CZ" sz="1800" b="1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Výukový materiál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/>
            </a:r>
            <a:b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VY_52_INOVACE_24</a:t>
            </a:r>
            <a:r>
              <a:rPr lang="cs-CZ" sz="1800" dirty="0" smtClean="0"/>
              <a:t>_TEST_HOUBY</a:t>
            </a:r>
            <a:r>
              <a:rPr lang="cs-CZ" sz="1800" b="1" dirty="0" smtClean="0"/>
              <a:t/>
            </a:r>
            <a:br>
              <a:rPr lang="cs-CZ" sz="1800" b="1" dirty="0" smtClean="0"/>
            </a:b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Název materiálu (téma): </a:t>
            </a:r>
            <a:r>
              <a:rPr lang="cs-CZ" sz="1800" dirty="0" smtClean="0"/>
              <a:t>TEST HOUBY</a:t>
            </a:r>
          </a:p>
          <a:p>
            <a:pPr algn="ctr">
              <a:buNone/>
            </a:pPr>
            <a: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Sada</a:t>
            </a:r>
            <a:r>
              <a:rPr lang="cs-CZ" sz="180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: Přírodopis,2</a:t>
            </a: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. stupeň</a:t>
            </a:r>
          </a:p>
          <a:p>
            <a:pPr algn="ctr"/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Autor: Mgr. Zbyněk Němec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Anotace: </a:t>
            </a:r>
            <a:r>
              <a:rPr lang="cs-CZ" sz="1800" dirty="0" smtClean="0"/>
              <a:t>TEST HOUBY</a:t>
            </a:r>
          </a:p>
          <a:p>
            <a:pPr algn="ctr">
              <a:buNone/>
            </a:pPr>
            <a:r>
              <a:rPr lang="cs-CZ" sz="18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(práce s interaktivní tabulí, pracovní list)</a:t>
            </a:r>
          </a:p>
          <a:p>
            <a:pPr algn="ctr"/>
            <a:endParaRPr lang="cs-CZ" sz="1800" dirty="0" smtClean="0">
              <a:solidFill>
                <a:schemeClr val="tx1"/>
              </a:solidFill>
              <a:latin typeface="+mn-lt"/>
              <a:ea typeface="+mn-ea"/>
              <a:cs typeface="+mn-cs"/>
            </a:endParaRPr>
          </a:p>
          <a:p>
            <a:pPr algn="ctr"/>
            <a:r>
              <a:rPr lang="cs-CZ" sz="1100" dirty="0" smtClean="0">
                <a:solidFill>
                  <a:schemeClr val="tx1"/>
                </a:solidFill>
                <a:latin typeface="+mn-lt"/>
                <a:ea typeface="+mn-ea"/>
                <a:cs typeface="+mn-cs"/>
              </a:rPr>
              <a:t>© Výukový materiál je majetkem ZŠ Třemošnice, okres Chrudim, Pardubický kraj, 2012</a:t>
            </a:r>
          </a:p>
          <a:p>
            <a:endParaRPr lang="cs-CZ" dirty="0"/>
          </a:p>
        </p:txBody>
      </p:sp>
      <p:pic>
        <p:nvPicPr>
          <p:cNvPr id="4" name="Obrázek 0" descr="logolink_OPVK_IPo_PPv3_color.png"/>
          <p:cNvPicPr/>
          <p:nvPr/>
        </p:nvPicPr>
        <p:blipFill>
          <a:blip r:embed="rId4" cstate="print"/>
          <a:stretch>
            <a:fillRect/>
          </a:stretch>
        </p:blipFill>
        <p:spPr>
          <a:xfrm>
            <a:off x="1835696" y="260648"/>
            <a:ext cx="5602235" cy="14478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7473380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90208" y="2852936"/>
            <a:ext cx="8208912" cy="1656184"/>
          </a:xfrm>
        </p:spPr>
        <p:txBody>
          <a:bodyPr>
            <a:normAutofit/>
          </a:bodyPr>
          <a:lstStyle/>
          <a:p>
            <a:r>
              <a:rPr lang="cs-CZ" sz="5400" b="1" dirty="0" smtClean="0"/>
              <a:t>TEST HOUBY</a:t>
            </a:r>
            <a:endParaRPr lang="cs-CZ" sz="54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683568" y="476672"/>
            <a:ext cx="79208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Mgr. Zbyněk Němec, 31.01.2013, 9.ročník, V/2/III, Člověk a příroda, Přírodopis, TEST HOUBY, interaktivní práce žák - tabule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438239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260648"/>
            <a:ext cx="7772400" cy="1470025"/>
          </a:xfrm>
        </p:spPr>
        <p:txBody>
          <a:bodyPr>
            <a:normAutofit fontScale="90000"/>
          </a:bodyPr>
          <a:lstStyle/>
          <a:p>
            <a:r>
              <a:rPr lang="cs-CZ" sz="6000" b="1" dirty="0" smtClean="0"/>
              <a:t>POZNEJ PODLE OBRÁZKU   </a:t>
            </a:r>
            <a:endParaRPr lang="cs-CZ" sz="5400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72816"/>
            <a:ext cx="7848872" cy="1800200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1.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Muchomůrka červená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Muchomůrka zelená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Bedla jedlá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6136" y="1844824"/>
            <a:ext cx="2369840" cy="177738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611560" y="4293096"/>
            <a:ext cx="7848872" cy="1800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chemeClr val="tx1"/>
                </a:solidFill>
              </a:rPr>
              <a:t>2.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Muchomůrka červená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Muchomůrka zelená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Závojenka olovová</a:t>
            </a:r>
            <a:endParaRPr lang="cs-CZ" dirty="0">
              <a:solidFill>
                <a:schemeClr val="tx1"/>
              </a:solidFill>
            </a:endParaRP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56176" y="3956466"/>
            <a:ext cx="1855093" cy="247345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467544" y="2060848"/>
            <a:ext cx="3888432" cy="576064"/>
          </a:xfrm>
          <a:prstGeom prst="rect">
            <a:avLst/>
          </a:prstGeom>
          <a:noFill/>
          <a:ln w="57150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5459883"/>
            <a:ext cx="3371850" cy="6334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169313160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3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5" grpId="0"/>
      <p:bldP spid="6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72816"/>
            <a:ext cx="7848872" cy="1800200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cs-CZ" dirty="0">
                <a:solidFill>
                  <a:schemeClr val="tx1"/>
                </a:solidFill>
              </a:rPr>
              <a:t>3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Klouzek sličný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Kozák dubový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Křemenáč březový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611560" y="4293096"/>
            <a:ext cx="7848872" cy="1800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>
                <a:solidFill>
                  <a:schemeClr val="tx1"/>
                </a:solidFill>
              </a:rPr>
              <a:t>4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Hřib žlučník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Hřib červený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Hřib dubový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2564904"/>
            <a:ext cx="3096344" cy="456642"/>
          </a:xfrm>
          <a:prstGeom prst="rect">
            <a:avLst/>
          </a:prstGeom>
          <a:noFill/>
          <a:ln w="57150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67544" y="5013176"/>
            <a:ext cx="3371850" cy="4967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36664" y="3851948"/>
            <a:ext cx="2500511" cy="232245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482600" y="1448217"/>
            <a:ext cx="2977832" cy="22333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8870168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3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72816"/>
            <a:ext cx="7848872" cy="1800200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cs-CZ" dirty="0">
                <a:solidFill>
                  <a:schemeClr val="tx1"/>
                </a:solidFill>
              </a:rPr>
              <a:t>5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Troudnatec pásovaný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Choroš </a:t>
            </a:r>
            <a:r>
              <a:rPr lang="cs-CZ" dirty="0" err="1" smtClean="0">
                <a:solidFill>
                  <a:schemeClr val="tx1"/>
                </a:solidFill>
              </a:rPr>
              <a:t>smolonohý</a:t>
            </a:r>
            <a:endParaRPr lang="cs-CZ" dirty="0" smtClean="0">
              <a:solidFill>
                <a:schemeClr val="tx1"/>
              </a:solidFill>
            </a:endParaRP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Hřib královský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611560" y="4293096"/>
            <a:ext cx="7848872" cy="1800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>
                <a:solidFill>
                  <a:schemeClr val="tx1"/>
                </a:solidFill>
              </a:rPr>
              <a:t>6</a:t>
            </a:r>
            <a:r>
              <a:rPr lang="cs-CZ" dirty="0" smtClean="0">
                <a:solidFill>
                  <a:schemeClr val="tx1"/>
                </a:solidFill>
              </a:rPr>
              <a:t>.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Hřib satan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Křemenáč březový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Liška obecná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67544" y="2143326"/>
            <a:ext cx="3816424" cy="456642"/>
          </a:xfrm>
          <a:prstGeom prst="rect">
            <a:avLst/>
          </a:prstGeom>
          <a:noFill/>
          <a:ln w="57150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904" y="5509902"/>
            <a:ext cx="3371850" cy="4967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5201" y="1676043"/>
            <a:ext cx="2457450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5201" y="4464521"/>
            <a:ext cx="2457450" cy="162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41417575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3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5" grpId="0"/>
      <p:bldP spid="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72816"/>
            <a:ext cx="7848872" cy="1800200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7.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Muchomůrka citrónová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Ryzec kravský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Holubinka mandlová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611560" y="4293096"/>
            <a:ext cx="7848872" cy="1800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chemeClr val="tx1"/>
                </a:solidFill>
              </a:rPr>
              <a:t>8.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Ryzec pravý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Křemenáč březový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Hřib červený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0904" y="2924944"/>
            <a:ext cx="3816424" cy="456642"/>
          </a:xfrm>
          <a:prstGeom prst="rect">
            <a:avLst/>
          </a:prstGeom>
          <a:noFill/>
          <a:ln w="57150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480904" y="4581128"/>
            <a:ext cx="2650936" cy="6120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95201" y="1772816"/>
            <a:ext cx="2987630" cy="19606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652120" y="4239090"/>
            <a:ext cx="2729880" cy="20474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2882958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2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3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5" grpId="0"/>
      <p:bldP spid="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552" y="1772816"/>
            <a:ext cx="7848872" cy="1800200"/>
          </a:xfrm>
        </p:spPr>
        <p:txBody>
          <a:bodyPr>
            <a:normAutofit fontScale="85000" lnSpcReduction="20000"/>
          </a:bodyPr>
          <a:lstStyle/>
          <a:p>
            <a:pPr algn="l"/>
            <a:r>
              <a:rPr lang="cs-CZ" dirty="0" smtClean="0">
                <a:solidFill>
                  <a:schemeClr val="tx1"/>
                </a:solidFill>
              </a:rPr>
              <a:t>7.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Muchomůrka tygrovaná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Bedla jedlá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Hřib nachový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5" name="Podnadpis 2"/>
          <p:cNvSpPr txBox="1">
            <a:spLocks/>
          </p:cNvSpPr>
          <p:nvPr/>
        </p:nvSpPr>
        <p:spPr>
          <a:xfrm>
            <a:off x="611560" y="4293096"/>
            <a:ext cx="7848872" cy="1800200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dirty="0" smtClean="0">
                <a:solidFill>
                  <a:schemeClr val="tx1"/>
                </a:solidFill>
              </a:rPr>
              <a:t>8.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Holubinka namodralá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Muchomůrka hlíznatá</a:t>
            </a:r>
          </a:p>
          <a:p>
            <a:pPr marL="514350" indent="-514350" algn="l">
              <a:buFont typeface="+mj-lt"/>
              <a:buAutoNum type="alphaLcParenR"/>
            </a:pPr>
            <a:r>
              <a:rPr lang="cs-CZ" dirty="0" smtClean="0">
                <a:solidFill>
                  <a:schemeClr val="tx1"/>
                </a:solidFill>
              </a:rPr>
              <a:t>Ryzec ryšavý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80904" y="2132856"/>
            <a:ext cx="4307120" cy="456642"/>
          </a:xfrm>
          <a:prstGeom prst="rect">
            <a:avLst/>
          </a:prstGeom>
          <a:noFill/>
          <a:ln w="57150">
            <a:solidFill>
              <a:srgbClr val="FF0000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11560" y="4956761"/>
            <a:ext cx="3924436" cy="6120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067660"/>
            <a:ext cx="2103314" cy="258703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751847" y="3836426"/>
            <a:ext cx="2047875" cy="28527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875417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3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3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allAtOnce"/>
      <p:bldP spid="5" grpId="0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SPRÁVNĚ ZAŠKRTNI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dirty="0" smtClean="0"/>
              <a:t>Z ČEHO SE SKLÁDÁ HOUBA?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/>
              <a:t>Kořen, stonek, klobouk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/>
              <a:t>Podhoubí, pochva, třeň, prsten, klobouk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/>
              <a:t>Klobouk, noha, list, podhoubí</a:t>
            </a:r>
            <a:endParaRPr lang="cs-CZ" dirty="0"/>
          </a:p>
          <a:p>
            <a:pPr marL="400050" lvl="1" indent="0">
              <a:buNone/>
            </a:pPr>
            <a:endParaRPr lang="cs-CZ" dirty="0" smtClean="0"/>
          </a:p>
          <a:p>
            <a:pPr marL="514350" indent="-514350">
              <a:buFont typeface="+mj-lt"/>
              <a:buAutoNum type="arabicPeriod"/>
            </a:pPr>
            <a:r>
              <a:rPr lang="cs-CZ" dirty="0" smtClean="0"/>
              <a:t>JAK ROZDĚLUJEME HOUBY?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/>
              <a:t>Jedlé a jedovaté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/>
              <a:t>Nejedlé, jedlé</a:t>
            </a:r>
          </a:p>
          <a:p>
            <a:pPr marL="914400" lvl="1" indent="-514350">
              <a:buFont typeface="+mj-lt"/>
              <a:buAutoNum type="alphaLcParenR"/>
            </a:pPr>
            <a:r>
              <a:rPr lang="cs-CZ" dirty="0" smtClean="0"/>
              <a:t>Nejedlé, jedlé, jedovaté</a:t>
            </a: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3568" y="2564904"/>
            <a:ext cx="6768752" cy="60692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54616" y="5373216"/>
            <a:ext cx="4421440" cy="6480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21282315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3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4" dur="3000"/>
                                        <p:tgtEl>
                                          <p:spTgt spid="51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obsah 3"/>
          <p:cNvSpPr>
            <a:spLocks noGrp="1"/>
          </p:cNvSpPr>
          <p:nvPr>
            <p:ph sz="quarter" idx="4"/>
          </p:nvPr>
        </p:nvSpPr>
        <p:spPr>
          <a:xfrm>
            <a:off x="611561" y="404664"/>
            <a:ext cx="8075240" cy="5721499"/>
          </a:xfrm>
        </p:spPr>
        <p:txBody>
          <a:bodyPr>
            <a:normAutofit lnSpcReduction="10000"/>
          </a:bodyPr>
          <a:lstStyle/>
          <a:p>
            <a:r>
              <a:rPr lang="cs-CZ" dirty="0">
                <a:hlinkClick r:id="rId2"/>
              </a:rPr>
              <a:t>http://</a:t>
            </a:r>
            <a:r>
              <a:rPr lang="cs-CZ" dirty="0" smtClean="0">
                <a:hlinkClick r:id="rId2"/>
              </a:rPr>
              <a:t>cs.wikipedia.org/wiki/Soubor:Amanita_muscaria_3_vliegenzwammen_op_rij.jpg</a:t>
            </a:r>
            <a:endParaRPr lang="cs-CZ" dirty="0" smtClean="0"/>
          </a:p>
          <a:p>
            <a:r>
              <a:rPr lang="cs-CZ" dirty="0">
                <a:hlinkClick r:id="rId3"/>
              </a:rPr>
              <a:t>http://</a:t>
            </a:r>
            <a:r>
              <a:rPr lang="cs-CZ" dirty="0" smtClean="0">
                <a:hlinkClick r:id="rId3"/>
              </a:rPr>
              <a:t>cs.wikipedia.org/wiki/Soubor:Entoloma_Sinuatum_1.JPG</a:t>
            </a:r>
            <a:endParaRPr lang="cs-CZ" dirty="0" smtClean="0"/>
          </a:p>
          <a:p>
            <a:r>
              <a:rPr lang="cs-CZ" dirty="0">
                <a:hlinkClick r:id="rId4"/>
              </a:rPr>
              <a:t>http://</a:t>
            </a:r>
            <a:r>
              <a:rPr lang="cs-CZ" dirty="0" smtClean="0">
                <a:hlinkClick r:id="rId4"/>
              </a:rPr>
              <a:t>cs.wikipedia.org/wiki/Soubor:2012-08-08_Boletus_rubellus_Krombh_246788.jpg</a:t>
            </a:r>
            <a:endParaRPr lang="cs-CZ" dirty="0" smtClean="0"/>
          </a:p>
          <a:p>
            <a:r>
              <a:rPr lang="cs-CZ" dirty="0">
                <a:hlinkClick r:id="rId5"/>
              </a:rPr>
              <a:t>http://</a:t>
            </a:r>
            <a:r>
              <a:rPr lang="cs-CZ" dirty="0" smtClean="0">
                <a:hlinkClick r:id="rId5"/>
              </a:rPr>
              <a:t>cs.wikipedia.org/wiki/Soubor:Leccinum_crocipodium.JPG</a:t>
            </a:r>
            <a:endParaRPr lang="cs-CZ" dirty="0" smtClean="0"/>
          </a:p>
          <a:p>
            <a:r>
              <a:rPr lang="cs-CZ" dirty="0">
                <a:hlinkClick r:id="rId6"/>
              </a:rPr>
              <a:t>http://</a:t>
            </a:r>
            <a:r>
              <a:rPr lang="cs-CZ" dirty="0" smtClean="0">
                <a:hlinkClick r:id="rId6"/>
              </a:rPr>
              <a:t>cs.wikipedia.org/wiki/Soubor:Fomitopsis_pinicola_1.JPG</a:t>
            </a:r>
            <a:endParaRPr lang="cs-CZ" dirty="0" smtClean="0"/>
          </a:p>
          <a:p>
            <a:r>
              <a:rPr lang="cs-CZ" dirty="0">
                <a:hlinkClick r:id="rId7"/>
              </a:rPr>
              <a:t>http://</a:t>
            </a:r>
            <a:r>
              <a:rPr lang="cs-CZ" dirty="0" smtClean="0">
                <a:hlinkClick r:id="rId7"/>
              </a:rPr>
              <a:t>cs.wikipedia.org/wiki/Soubor:Russ.ves.jpg</a:t>
            </a:r>
            <a:endParaRPr lang="cs-CZ" dirty="0" smtClean="0"/>
          </a:p>
          <a:p>
            <a:r>
              <a:rPr lang="cs-CZ" dirty="0">
                <a:hlinkClick r:id="rId8"/>
              </a:rPr>
              <a:t>http://</a:t>
            </a:r>
            <a:r>
              <a:rPr lang="cs-CZ" dirty="0" smtClean="0">
                <a:hlinkClick r:id="rId8"/>
              </a:rPr>
              <a:t>cs.wikipedia.org/wiki/Soubor:Lactarius_deliciosus.jpg</a:t>
            </a:r>
            <a:endParaRPr lang="cs-CZ" dirty="0" smtClean="0"/>
          </a:p>
          <a:p>
            <a:r>
              <a:rPr lang="cs-CZ" dirty="0">
                <a:hlinkClick r:id="rId9"/>
              </a:rPr>
              <a:t>http://</a:t>
            </a:r>
            <a:r>
              <a:rPr lang="cs-CZ" dirty="0" smtClean="0">
                <a:hlinkClick r:id="rId9"/>
              </a:rPr>
              <a:t>cs.wikipedia.org/wiki/Soubor:Pantherpilz-1.jpg</a:t>
            </a:r>
            <a:endParaRPr lang="cs-CZ" dirty="0" smtClean="0"/>
          </a:p>
          <a:p>
            <a:r>
              <a:rPr lang="cs-CZ" dirty="0">
                <a:hlinkClick r:id="rId10"/>
              </a:rPr>
              <a:t>http://</a:t>
            </a:r>
            <a:r>
              <a:rPr lang="cs-CZ" dirty="0" smtClean="0">
                <a:hlinkClick r:id="rId10"/>
              </a:rPr>
              <a:t>cs.wikipedia.org/wiki/Soubor:Amanita_phalloides.jpg</a:t>
            </a: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xmlns="" val="11229960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erodynamika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554</TotalTime>
  <Words>190</Words>
  <Application>Microsoft Office PowerPoint</Application>
  <PresentationFormat>Předvádění na obrazovce (4:3)</PresentationFormat>
  <Paragraphs>71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Snímek 1</vt:lpstr>
      <vt:lpstr>TEST HOUBY</vt:lpstr>
      <vt:lpstr>POZNEJ PODLE OBRÁZKU   </vt:lpstr>
      <vt:lpstr>Snímek 4</vt:lpstr>
      <vt:lpstr>Snímek 5</vt:lpstr>
      <vt:lpstr>Snímek 6</vt:lpstr>
      <vt:lpstr>Snímek 7</vt:lpstr>
      <vt:lpstr>SPRÁVNĚ ZAŠKRTNI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Původ a vývoj člověka</dc:title>
  <dc:creator>0K2T</dc:creator>
  <cp:lastModifiedBy>Dum</cp:lastModifiedBy>
  <cp:revision>66</cp:revision>
  <dcterms:created xsi:type="dcterms:W3CDTF">2012-09-06T12:47:41Z</dcterms:created>
  <dcterms:modified xsi:type="dcterms:W3CDTF">2013-01-31T08:54:37Z</dcterms:modified>
</cp:coreProperties>
</file>