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69" r:id="rId4"/>
    <p:sldId id="276" r:id="rId5"/>
    <p:sldId id="271" r:id="rId6"/>
    <p:sldId id="270" r:id="rId7"/>
    <p:sldId id="272" r:id="rId8"/>
    <p:sldId id="273" r:id="rId9"/>
    <p:sldId id="274" r:id="rId10"/>
    <p:sldId id="27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94698" autoAdjust="0"/>
  </p:normalViewPr>
  <p:slideViewPr>
    <p:cSldViewPr>
      <p:cViewPr>
        <p:scale>
          <a:sx n="73" d="100"/>
          <a:sy n="73" d="100"/>
        </p:scale>
        <p:origin x="-121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93F957-74EE-4D62-AD8A-3E3D1ED7727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7D645D-A1B1-4EBB-ACE9-BEEB503FA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903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109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745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994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183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501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461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104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295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815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10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353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115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wmf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eg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Mláďata domácích zvířat</a:t>
            </a:r>
            <a:br>
              <a:rPr lang="cs-CZ" dirty="0" smtClean="0"/>
            </a:br>
            <a:r>
              <a:rPr lang="cs-CZ" dirty="0" smtClean="0"/>
              <a:t>VY_52_INOVACE_24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1</a:t>
            </a:r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764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8534534"/>
              </p:ext>
            </p:extLst>
          </p:nvPr>
        </p:nvGraphicFramePr>
        <p:xfrm>
          <a:off x="518161" y="658002"/>
          <a:ext cx="8280920" cy="539710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podle obrázků pojmenují zvířata, která se chovají na farmě. Pozorují rozdíly mezi drůbeží, hospodářskými zvířaty a domácími mazlíčky. Společně si nahlas přečtou krátké věty, přečtou otázky, vyberou z nabízených odpovědí jednu možnost a kliknou na slovo napsané za písmenem: a), b) nebo c). U karty drůbež kliknou do vět.  Klíčová slova: srst, peří, šupiny, názvy samců, samic a jejich mláďat, drůbežárna, králíkárna, salaš. Kliknutím na správné slovo – zvětší se obrázek.</a:t>
                      </a:r>
                    </a:p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I. ročníku pojmenují mláďata a jejich rodiče, seznámí se s názvy příbytků zvířat. Žáci II. ročníku mohou pracovat skupinově či samostatně, opakují látku I. ročníku a poznávají nové souvislosti vyplývající z obrázků – téma pes, kočka. (Kočky žijící v ZOO, první pomoc – pes záchranář, pes pomocník a přítel člověka.)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Z. Kubešová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99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Prvouka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let/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94105" y="200303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67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Drůbež</a:t>
            </a:r>
            <a:endParaRPr lang="cs-CZ" dirty="0"/>
          </a:p>
        </p:txBody>
      </p:sp>
      <p:pic>
        <p:nvPicPr>
          <p:cNvPr id="1026" name="Picture 2" descr="D:\Users\Angelika\AppData\Local\Microsoft\Windows\Temporary Internet Files\Content.IE5\TYVDTD7P\MP9004265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94290"/>
            <a:ext cx="1353270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Users\Angelika\AppData\Local\Microsoft\Windows\Temporary Internet Files\Content.IE5\K5BZQE5S\MP9001804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98951"/>
            <a:ext cx="2576644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D:\Users\Angelika\AppData\Local\Microsoft\Windows\Temporary Internet Files\Content.IE5\YA1NHVHO\MC9002505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4801" y="2813861"/>
            <a:ext cx="1162343" cy="110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3918911"/>
            <a:ext cx="7629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 čeho se líhnou ptáci?  Kuřátko se vylíhlo z           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149270"/>
            <a:ext cx="2736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k</a:t>
            </a:r>
            <a:r>
              <a:rPr lang="cs-CZ" sz="2800" dirty="0" smtClean="0"/>
              <a:t>vočna s kuřaty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94382" y="3069025"/>
            <a:ext cx="1573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k</a:t>
            </a:r>
            <a:r>
              <a:rPr lang="cs-CZ" sz="2800" dirty="0" smtClean="0"/>
              <a:t>ohout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4660149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       </a:t>
            </a:r>
            <a:endParaRPr lang="cs-CZ" sz="2800" dirty="0"/>
          </a:p>
        </p:txBody>
      </p:sp>
      <p:pic>
        <p:nvPicPr>
          <p:cNvPr id="4" name="Picture 2" descr="D:\Users\Angelika\AppData\Local\Microsoft\Windows\Temporary Internet Files\Content.IE5\BI9F6HQP\MC90044177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3075" y="1366694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11560" y="5091036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Samec od slepice se jmenuje kohout.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6636" y="4521964"/>
            <a:ext cx="80560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Ptáci mají na těle:          srst       peří       šupiny</a:t>
            </a:r>
            <a:endParaRPr lang="cs-CZ" sz="2800" dirty="0"/>
          </a:p>
        </p:txBody>
      </p:sp>
      <p:pic>
        <p:nvPicPr>
          <p:cNvPr id="1027" name="Picture 3" descr="D:\Users\Angelika\AppData\Local\Microsoft\Windows\Temporary Internet Files\Content.IE5\AXN2CN7M\MC9003348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212" y="4528284"/>
            <a:ext cx="687768" cy="655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04048" y="4528284"/>
            <a:ext cx="864096" cy="51690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" descr="D:\Users\Angelika\AppData\Local\Microsoft\Windows\Temporary Internet Files\Content.IE5\NW4HF4T8\MC9003121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346" y="3726253"/>
            <a:ext cx="1818742" cy="936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373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3000" fill="hold"/>
                                        <p:tgtEl>
                                          <p:spTgt spid="10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Husa</a:t>
            </a:r>
            <a:endParaRPr lang="cs-CZ" dirty="0"/>
          </a:p>
        </p:txBody>
      </p:sp>
      <p:pic>
        <p:nvPicPr>
          <p:cNvPr id="8194" name="Picture 2" descr="D:\Users\Angelika\AppData\Local\Microsoft\Windows\Temporary Internet Files\Content.IE5\6HL8TLYN\MP90040652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1997966" cy="1331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D:\Users\Angelika\AppData\Local\Microsoft\Windows\Temporary Internet Files\Content.IE5\T7PXSR2T\MP9001786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41627"/>
            <a:ext cx="2263019" cy="1501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D:\Users\Angelika\AppData\Local\Microsoft\Windows\Temporary Internet Files\Content.IE5\BI9F6HQP\MC9001979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95" y="4149080"/>
            <a:ext cx="2414257" cy="1893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47864" y="1844824"/>
            <a:ext cx="56166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Houser s husou mají:</a:t>
            </a:r>
          </a:p>
          <a:p>
            <a:pPr marL="514350" indent="-514350">
              <a:buAutoNum type="alphaLcParenR"/>
            </a:pPr>
            <a:r>
              <a:rPr lang="cs-CZ" sz="2800" dirty="0"/>
              <a:t>h</a:t>
            </a:r>
            <a:r>
              <a:rPr lang="cs-CZ" sz="2800" dirty="0" smtClean="0"/>
              <a:t>ousata</a:t>
            </a:r>
          </a:p>
          <a:p>
            <a:pPr marL="514350" indent="-514350">
              <a:buAutoNum type="alphaLcParenR"/>
            </a:pPr>
            <a:r>
              <a:rPr lang="cs-CZ" sz="2800" dirty="0"/>
              <a:t>k</a:t>
            </a:r>
            <a:r>
              <a:rPr lang="cs-CZ" sz="2800" dirty="0" smtClean="0"/>
              <a:t>uřata</a:t>
            </a:r>
          </a:p>
          <a:p>
            <a:pPr marL="514350" indent="-514350">
              <a:buAutoNum type="alphaLcParenR"/>
            </a:pPr>
            <a:r>
              <a:rPr lang="cs-CZ" sz="2800" dirty="0"/>
              <a:t>k</a:t>
            </a:r>
            <a:r>
              <a:rPr lang="cs-CZ" sz="2800" dirty="0" smtClean="0"/>
              <a:t>achňata</a:t>
            </a:r>
          </a:p>
          <a:p>
            <a:endParaRPr lang="cs-CZ" sz="2800" dirty="0"/>
          </a:p>
        </p:txBody>
      </p:sp>
      <p:pic>
        <p:nvPicPr>
          <p:cNvPr id="8201" name="Picture 9" descr="D:\Users\Angelika\AppData\Local\Microsoft\Windows\Temporary Internet Files\Content.IE5\0AZE2JSC\MC9003121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331477"/>
            <a:ext cx="1818742" cy="936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923928" y="2348880"/>
            <a:ext cx="1224136" cy="36004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045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81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" fill="hold"/>
                                        <p:tgtEl>
                                          <p:spTgt spid="819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3000" fill="hold"/>
                                        <p:tgtEl>
                                          <p:spTgt spid="820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3000" fill="hold"/>
                                        <p:tgtEl>
                                          <p:spTgt spid="81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Skot</a:t>
            </a:r>
            <a:endParaRPr lang="cs-CZ" dirty="0"/>
          </a:p>
        </p:txBody>
      </p:sp>
      <p:pic>
        <p:nvPicPr>
          <p:cNvPr id="3079" name="Picture 7" descr="D:\Users\Angelika\AppData\Local\Microsoft\Windows\Temporary Internet Files\Content.IE5\YA1NHVHO\MP9001789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09136"/>
            <a:ext cx="2052000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D:\Users\Angelika\AppData\Local\Microsoft\Windows\Temporary Internet Files\Content.IE5\LKQVB9FG\MP9001489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43" y="1916832"/>
            <a:ext cx="2181817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49751" y="1772816"/>
            <a:ext cx="626469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Samice se nazývá kráva a samec je býk.</a:t>
            </a:r>
          </a:p>
          <a:p>
            <a:r>
              <a:rPr lang="cs-CZ" sz="2800" dirty="0" smtClean="0"/>
              <a:t>Jejich mláďata jsou:</a:t>
            </a:r>
          </a:p>
          <a:p>
            <a:pPr marL="514350" indent="-514350">
              <a:buAutoNum type="alphaLcParenR"/>
            </a:pPr>
            <a:r>
              <a:rPr lang="cs-CZ" sz="2800" dirty="0"/>
              <a:t>j</a:t>
            </a:r>
            <a:r>
              <a:rPr lang="cs-CZ" sz="2800" dirty="0" smtClean="0"/>
              <a:t>ehňata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hříbata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telata</a:t>
            </a:r>
            <a:endParaRPr lang="cs-CZ" sz="2800" dirty="0"/>
          </a:p>
        </p:txBody>
      </p:sp>
      <p:pic>
        <p:nvPicPr>
          <p:cNvPr id="5" name="Picture 4" descr="D:\Users\Angelika\AppData\Local\Microsoft\Windows\Temporary Internet Files\Content.IE5\TYVDTD7P\MP9004242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774" y="2356200"/>
            <a:ext cx="725627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D:\Users\Angelika\AppData\Local\Microsoft\Windows\Temporary Internet Files\Content.IE5\3HXV47WG\MP9002622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5" y="4505187"/>
            <a:ext cx="2127267" cy="14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D:\Users\Angelika\AppData\Local\Microsoft\Windows\Temporary Internet Files\Content.IE5\0AZE2JSC\MP90043931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7252" y="4248905"/>
            <a:ext cx="1105872" cy="1660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D:\Users\Angelika\AppData\Local\Microsoft\Windows\Temporary Internet Files\Content.IE5\NW4HF4T8\MP90026292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326" y="4251046"/>
            <a:ext cx="1117800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75856" y="3573016"/>
            <a:ext cx="919612" cy="374561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41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307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Králík</a:t>
            </a:r>
            <a:endParaRPr lang="cs-CZ" dirty="0"/>
          </a:p>
        </p:txBody>
      </p:sp>
      <p:pic>
        <p:nvPicPr>
          <p:cNvPr id="2051" name="Picture 3" descr="D:\Users\Angelika\AppData\Local\Microsoft\Windows\Temporary Internet Files\Content.IE5\96S9N0DZ\MP9001851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4330" y="4427513"/>
            <a:ext cx="2577480" cy="171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:\Users\Angelika\AppData\Local\Microsoft\Windows\Temporary Internet Files\Content.IE5\6HL8TLYN\MP900406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136" y="1484784"/>
            <a:ext cx="1128544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1453426"/>
            <a:ext cx="70567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Králík domácí je chován v:</a:t>
            </a:r>
          </a:p>
          <a:p>
            <a:r>
              <a:rPr lang="cs-CZ" sz="2800" dirty="0" smtClean="0"/>
              <a:t>a) drůbežárně</a:t>
            </a:r>
          </a:p>
          <a:p>
            <a:r>
              <a:rPr lang="cs-CZ" sz="2800" dirty="0" smtClean="0"/>
              <a:t>b) králíkárně</a:t>
            </a:r>
          </a:p>
          <a:p>
            <a:r>
              <a:rPr lang="cs-CZ" sz="2800" dirty="0" smtClean="0"/>
              <a:t>c) salaši</a:t>
            </a:r>
            <a:endParaRPr lang="cs-CZ" sz="2800" dirty="0"/>
          </a:p>
        </p:txBody>
      </p:sp>
      <p:pic>
        <p:nvPicPr>
          <p:cNvPr id="2050" name="Picture 2" descr="D:\Users\Angelika\AppData\Local\Microsoft\Windows\Temporary Internet Files\Content.IE5\BI9F6HQP\MC9002338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387518"/>
            <a:ext cx="1327522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D:\Users\Angelika\AppData\Local\Microsoft\Windows\Temporary Internet Files\Content.IE5\LKQVB9FG\MP9004065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5" y="4581128"/>
            <a:ext cx="2376927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63137" y="3501008"/>
            <a:ext cx="79286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Samice králíka je ramlice. Její mláďata jsou králíčci. Králice není ještě matkou králíčků.</a:t>
            </a:r>
          </a:p>
          <a:p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123728" y="2361367"/>
            <a:ext cx="1512168" cy="419561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659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20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Kůň</a:t>
            </a:r>
            <a:endParaRPr lang="cs-CZ" dirty="0"/>
          </a:p>
        </p:txBody>
      </p:sp>
      <p:pic>
        <p:nvPicPr>
          <p:cNvPr id="4098" name="Picture 2" descr="D:\Users\Angelika\AppData\Local\Microsoft\Windows\Temporary Internet Files\Content.IE5\3HXV47WG\MP9001784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404728"/>
            <a:ext cx="2247723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D:\Users\Angelika\AppData\Local\Microsoft\Windows\Temporary Internet Files\Content.IE5\TYVDTD7P\MC9004156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52" y="1196752"/>
            <a:ext cx="2567836" cy="196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0" y="1412776"/>
            <a:ext cx="56886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Samec je hřebec, samice je klisna.</a:t>
            </a:r>
          </a:p>
          <a:p>
            <a:r>
              <a:rPr lang="cs-CZ" sz="2800" dirty="0" smtClean="0"/>
              <a:t>Kobyle se narodila:</a:t>
            </a:r>
          </a:p>
          <a:p>
            <a:pPr marL="514350" indent="-514350">
              <a:buAutoNum type="alphaLcParenR"/>
            </a:pPr>
            <a:r>
              <a:rPr lang="cs-CZ" sz="2800" dirty="0"/>
              <a:t>k</a:t>
            </a:r>
            <a:r>
              <a:rPr lang="cs-CZ" sz="2800" dirty="0" smtClean="0"/>
              <a:t>ůzlata</a:t>
            </a:r>
          </a:p>
          <a:p>
            <a:pPr marL="514350" indent="-514350">
              <a:buAutoNum type="alphaLcParenR"/>
            </a:pPr>
            <a:r>
              <a:rPr lang="cs-CZ" sz="2800" dirty="0"/>
              <a:t>s</a:t>
            </a:r>
            <a:r>
              <a:rPr lang="cs-CZ" sz="2800" dirty="0" smtClean="0"/>
              <a:t>elata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hříbata</a:t>
            </a:r>
            <a:endParaRPr lang="cs-CZ" sz="2800" dirty="0"/>
          </a:p>
        </p:txBody>
      </p:sp>
      <p:pic>
        <p:nvPicPr>
          <p:cNvPr id="4107" name="Picture 11" descr="D:\Users\Angelika\AppData\Local\Microsoft\Windows\Temporary Internet Files\Content.IE5\6HL8TLYN\MP9004317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27" y="4465830"/>
            <a:ext cx="2222685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D:\Users\Angelika\AppData\Local\Microsoft\Windows\Temporary Internet Files\Content.IE5\T7PXSR2T\MC9002971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221088"/>
            <a:ext cx="716902" cy="821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779912" y="3164852"/>
            <a:ext cx="1008112" cy="40816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104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2419" y="317521"/>
            <a:ext cx="8229600" cy="1143000"/>
          </a:xfrm>
        </p:spPr>
        <p:txBody>
          <a:bodyPr/>
          <a:lstStyle/>
          <a:p>
            <a:r>
              <a:rPr lang="cs-CZ" dirty="0" smtClean="0"/>
              <a:t>Ovce</a:t>
            </a:r>
            <a:endParaRPr lang="cs-CZ" dirty="0"/>
          </a:p>
        </p:txBody>
      </p:sp>
      <p:pic>
        <p:nvPicPr>
          <p:cNvPr id="5123" name="Picture 3" descr="D:\Users\Angelika\AppData\Local\Microsoft\Windows\Temporary Internet Files\Content.IE5\LKQVB9FG\MP9002626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058" y="4369916"/>
            <a:ext cx="2304715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D:\Users\Angelika\AppData\Local\Microsoft\Windows\Temporary Internet Files\Content.IE5\3HXV47WG\MP9001789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533" y="1628800"/>
            <a:ext cx="2067506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D:\Users\Angelika\AppData\Local\Microsoft\Windows\Temporary Internet Files\Content.IE5\T7PXSR2T\MC9003700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047895"/>
            <a:ext cx="714147" cy="914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63280" y="1484784"/>
            <a:ext cx="588966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Samice je ovce, samec se nazývá beran. Jejich mláďata jsou: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kůzlata</a:t>
            </a:r>
          </a:p>
          <a:p>
            <a:pPr marL="514350" indent="-514350">
              <a:buAutoNum type="alphaLcParenR"/>
            </a:pPr>
            <a:r>
              <a:rPr lang="cs-CZ" sz="2800" dirty="0"/>
              <a:t>h</a:t>
            </a:r>
            <a:r>
              <a:rPr lang="cs-CZ" sz="2800" dirty="0" smtClean="0"/>
              <a:t>ousata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jehňata</a:t>
            </a:r>
            <a:endParaRPr lang="cs-CZ" sz="2800" dirty="0"/>
          </a:p>
        </p:txBody>
      </p:sp>
      <p:pic>
        <p:nvPicPr>
          <p:cNvPr id="5129" name="Picture 9" descr="D:\Users\Angelika\AppData\Local\Microsoft\Windows\Temporary Internet Files\Content.IE5\6HL8TLYN\MC9003379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5169" y="4386645"/>
            <a:ext cx="2222941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D:\Users\Angelika\AppData\Local\Microsoft\Windows\Temporary Internet Files\Content.IE5\0AZE2JSC\MP90043302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533" y="4365104"/>
            <a:ext cx="2408312" cy="160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03848" y="3305210"/>
            <a:ext cx="1152128" cy="374561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736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51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Pes</a:t>
            </a:r>
            <a:endParaRPr lang="cs-CZ" dirty="0"/>
          </a:p>
        </p:txBody>
      </p:sp>
      <p:pic>
        <p:nvPicPr>
          <p:cNvPr id="6146" name="Picture 2" descr="D:\Users\Angelika\AppData\Local\Microsoft\Windows\Temporary Internet Files\Content.IE5\NW4HF4T8\MP9001814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97152"/>
            <a:ext cx="2188840" cy="143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D:\Users\Angelika\AppData\Local\Microsoft\Windows\Temporary Internet Files\Content.IE5\96S9N0DZ\MP9004230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37078"/>
            <a:ext cx="2339752" cy="1561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D:\Users\Angelika\AppData\Local\Microsoft\Windows\Temporary Internet Files\Content.IE5\BI9F6HQP\MP9004026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21088"/>
            <a:ext cx="1400932" cy="2100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D:\Users\Angelika\AppData\Local\Microsoft\Windows\Temporary Internet Files\Content.IE5\YA1NHVHO\MP9004093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863" y="4543875"/>
            <a:ext cx="2664296" cy="1777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3808" y="1437078"/>
            <a:ext cx="57606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Samice je fenka, samec se nazývá pes.</a:t>
            </a:r>
          </a:p>
          <a:p>
            <a:r>
              <a:rPr lang="cs-CZ" sz="2800" dirty="0" smtClean="0"/>
              <a:t>Jejich mláďata jsou:</a:t>
            </a:r>
          </a:p>
          <a:p>
            <a:pPr marL="514350" indent="-514350">
              <a:buAutoNum type="alphaLcParenR"/>
            </a:pPr>
            <a:r>
              <a:rPr lang="cs-CZ" sz="2800" dirty="0"/>
              <a:t>š</a:t>
            </a:r>
            <a:r>
              <a:rPr lang="cs-CZ" sz="2800" dirty="0" smtClean="0"/>
              <a:t>těňata</a:t>
            </a:r>
          </a:p>
          <a:p>
            <a:pPr marL="514350" indent="-514350">
              <a:buAutoNum type="alphaLcParenR"/>
            </a:pPr>
            <a:r>
              <a:rPr lang="cs-CZ" sz="2800" dirty="0"/>
              <a:t>k</a:t>
            </a:r>
            <a:r>
              <a:rPr lang="cs-CZ" sz="2800" dirty="0" smtClean="0"/>
              <a:t>oťata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jehňata</a:t>
            </a:r>
          </a:p>
          <a:p>
            <a:pPr marL="514350" indent="-514350">
              <a:buAutoNum type="alphaLcParenR"/>
            </a:pPr>
            <a:endParaRPr lang="cs-CZ" sz="28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347864" y="2420888"/>
            <a:ext cx="1224136" cy="28803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13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61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Kočka</a:t>
            </a:r>
            <a:endParaRPr lang="cs-CZ" dirty="0"/>
          </a:p>
        </p:txBody>
      </p:sp>
      <p:pic>
        <p:nvPicPr>
          <p:cNvPr id="7170" name="Picture 2" descr="D:\Users\Angelika\AppData\Local\Microsoft\Windows\Temporary Internet Files\Content.IE5\LKQVB9FG\MP900438818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261" y="4854602"/>
            <a:ext cx="1762978" cy="1324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D:\Users\Angelika\AppData\Local\Microsoft\Windows\Temporary Internet Files\Content.IE5\3HXV47WG\MP9002622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1900808" cy="188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D:\Users\Angelika\AppData\Local\Microsoft\Windows\Temporary Internet Files\Content.IE5\96S9N0DZ\MC9004361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32" y="3626138"/>
            <a:ext cx="1197336" cy="935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D:\Users\Angelika\AppData\Local\Microsoft\Windows\Temporary Internet Files\Content.IE5\AXN2CN7M\MP90026253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631354"/>
            <a:ext cx="2322001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D:\Users\Angelika\AppData\Local\Microsoft\Windows\Temporary Internet Files\Content.IE5\96S9N0DZ\MP90018046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9389" y="4667354"/>
            <a:ext cx="2247723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17873" y="1556792"/>
            <a:ext cx="61926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Samice se nazývá kočka, samec kocour.</a:t>
            </a:r>
          </a:p>
          <a:p>
            <a:r>
              <a:rPr lang="cs-CZ" sz="2800" dirty="0" smtClean="0"/>
              <a:t>Jejich mláďata jsou:</a:t>
            </a:r>
          </a:p>
          <a:p>
            <a:pPr marL="514350" indent="-514350">
              <a:buAutoNum type="alphaLcParenR"/>
            </a:pPr>
            <a:r>
              <a:rPr lang="cs-CZ" sz="2800" dirty="0"/>
              <a:t>k</a:t>
            </a:r>
            <a:r>
              <a:rPr lang="cs-CZ" sz="2800" dirty="0" smtClean="0"/>
              <a:t>ůzlata</a:t>
            </a:r>
          </a:p>
          <a:p>
            <a:pPr marL="514350" indent="-514350">
              <a:buAutoNum type="alphaLcParenR"/>
            </a:pPr>
            <a:r>
              <a:rPr lang="cs-CZ" sz="2800" dirty="0"/>
              <a:t>s</a:t>
            </a:r>
            <a:r>
              <a:rPr lang="cs-CZ" sz="2800" dirty="0" smtClean="0"/>
              <a:t>elata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koťata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3275856" y="3356992"/>
            <a:ext cx="936104" cy="36004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757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717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val="422843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559</TotalTime>
  <Words>414</Words>
  <Application>Microsoft Office PowerPoint</Application>
  <PresentationFormat>Předvádění na obrazovce (4:3)</PresentationFormat>
  <Paragraphs>77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Mláďata domácích zvířat VY_52_INOVACE_24 Číslo projektu: CZ.1.07/1.4.00/21.1101</vt:lpstr>
      <vt:lpstr>Prezentace aplikace PowerPoint</vt:lpstr>
      <vt:lpstr>Drůbež</vt:lpstr>
      <vt:lpstr>Husa</vt:lpstr>
      <vt:lpstr>Skot</vt:lpstr>
      <vt:lpstr>Králík</vt:lpstr>
      <vt:lpstr>Kůň</vt:lpstr>
      <vt:lpstr>Ovce</vt:lpstr>
      <vt:lpstr>Pes</vt:lpstr>
      <vt:lpstr>Kočka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sčítání a odčítání s přechodem přes základ VY_32_INOVACE_1C_01 Číslo projektu: CZ.1.07/1.5.00/34.1056</dc:title>
  <dc:creator>Angelika</dc:creator>
  <cp:lastModifiedBy>uzivatel</cp:lastModifiedBy>
  <cp:revision>76</cp:revision>
  <dcterms:created xsi:type="dcterms:W3CDTF">2012-12-23T21:45:13Z</dcterms:created>
  <dcterms:modified xsi:type="dcterms:W3CDTF">2013-01-25T10:03:09Z</dcterms:modified>
</cp:coreProperties>
</file>