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2" r:id="rId2"/>
  </p:sldMasterIdLst>
  <p:sldIdLst>
    <p:sldId id="262" r:id="rId3"/>
    <p:sldId id="268" r:id="rId4"/>
    <p:sldId id="257" r:id="rId5"/>
    <p:sldId id="260" r:id="rId6"/>
    <p:sldId id="259" r:id="rId7"/>
    <p:sldId id="264" r:id="rId8"/>
    <p:sldId id="258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1" autoAdjust="0"/>
    <p:restoredTop sz="99467" autoAdjust="0"/>
  </p:normalViewPr>
  <p:slideViewPr>
    <p:cSldViewPr>
      <p:cViewPr>
        <p:scale>
          <a:sx n="70" d="100"/>
          <a:sy n="70" d="100"/>
        </p:scale>
        <p:origin x="-13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634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97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574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8418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881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9653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8552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5883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1386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9904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737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3">
                <a:lumMod val="40000"/>
                <a:lumOff val="60000"/>
              </a:schemeClr>
            </a:gs>
            <a:gs pos="63000">
              <a:srgbClr val="9CB86E"/>
            </a:gs>
            <a:gs pos="100000">
              <a:schemeClr val="accent3">
                <a:lumMod val="94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4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slide" Target="slide7.xml"/><Relationship Id="rId2" Type="http://schemas.openxmlformats.org/officeDocument/2006/relationships/hyperlink" Target="http://www.youtube.com/watch?v=1dt9eL2rmSY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hyperlink" Target="http://www.youtube.com/watch?v=J_WK5NmnCiA" TargetMode="Externa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5.wmf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Ryby</a:t>
            </a:r>
            <a:r>
              <a:rPr lang="cs-CZ"/>
              <a:t/>
            </a:r>
            <a:br>
              <a:rPr lang="cs-CZ"/>
            </a:br>
            <a:r>
              <a:rPr lang="cs-CZ" smtClean="0"/>
              <a:t>VY_52_INOVACE_25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578101"/>
              </p:ext>
            </p:extLst>
          </p:nvPr>
        </p:nvGraphicFramePr>
        <p:xfrm>
          <a:off x="251520" y="620688"/>
          <a:ext cx="8784976" cy="571853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43682"/>
                <a:gridCol w="674129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jsou v úvodní části seznámeni se základními znaky ryb, jejich dělením a zástupci.          V doplňovací části dopisují žáci za pomoci skrytého pera názvy jednotlivých ryb podle zadání na jednotlivých stránkách. Součástí prezentace je i pár odkazů na zajímavá videa ze života živočichů, kteří sice žijí v moři, ale nepatří mezi ryby. Na závěr je pomocí animace vytvořena jednoduchá hra, kdy úkolem je kliknout na pohybující se ryby a při úspěšném pokusu se daná ryba ztratí. Celé je to časově omezeno cca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na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50s.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55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719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Přírodopis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95250" indent="-952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získají základní informace o znacích ryb, jejich rozdělení a naučí se určit rozdíly v životě sladkovodních a mořských ryb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15. let, 8.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15981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V/2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Inovace a zkvalitnění výuky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oblasti přírodních věd, 25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42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Ryby, jejich znaky a dělení</a:t>
            </a:r>
            <a:endParaRPr lang="cs-CZ" dirty="0"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7" name="Picture 3" descr="C:\Users\uzivatel\AppData\Local\Microsoft\Windows\Temporary Internet Files\Content.IE5\HXF7LY24\MP9004280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810" y="2862268"/>
            <a:ext cx="3460638" cy="230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1484784"/>
            <a:ext cx="8064896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Ryby jsou obratlovci, kteří jsou dokonale přizpůsobeni životu ve vodě.</a:t>
            </a:r>
          </a:p>
          <a:p>
            <a:r>
              <a:rPr lang="cs-CZ" sz="2000" dirty="0" smtClean="0"/>
              <a:t>Ryby mají párové ploutve (prsní a břišní) a nepárové ploutve (hřbetní, řitní, ocasní)</a:t>
            </a:r>
            <a:endParaRPr lang="cs-CZ" sz="2000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1045028" y="2835441"/>
            <a:ext cx="3526972" cy="3441534"/>
            <a:chOff x="1045028" y="2808614"/>
            <a:chExt cx="3526972" cy="3441534"/>
          </a:xfrm>
        </p:grpSpPr>
        <p:pic>
          <p:nvPicPr>
            <p:cNvPr id="1029" name="Picture 5" descr="C:\Users\uzivatel\AppData\Local\Microsoft\Windows\Temporary Internet Files\Content.IE5\02KQOVLI\MP900433157[1]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45028" y="2808614"/>
              <a:ext cx="3526972" cy="3441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" name="Přímá spojnice se šipkou 4"/>
            <p:cNvCxnSpPr/>
            <p:nvPr/>
          </p:nvCxnSpPr>
          <p:spPr>
            <a:xfrm flipH="1" flipV="1">
              <a:off x="2984254" y="4869160"/>
              <a:ext cx="72008" cy="64807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H="1" flipV="1">
              <a:off x="2912246" y="5188220"/>
              <a:ext cx="144016" cy="32901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/>
            <p:nvPr/>
          </p:nvCxnSpPr>
          <p:spPr>
            <a:xfrm flipH="1" flipV="1">
              <a:off x="2411760" y="5193196"/>
              <a:ext cx="216024" cy="61206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/>
            <p:cNvCxnSpPr/>
            <p:nvPr/>
          </p:nvCxnSpPr>
          <p:spPr>
            <a:xfrm flipV="1">
              <a:off x="2627784" y="5352726"/>
              <a:ext cx="0" cy="45253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/>
            <p:cNvCxnSpPr/>
            <p:nvPr/>
          </p:nvCxnSpPr>
          <p:spPr>
            <a:xfrm>
              <a:off x="1619672" y="4077072"/>
              <a:ext cx="432048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 flipV="1">
              <a:off x="2123728" y="5188220"/>
              <a:ext cx="0" cy="61704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>
              <a:off x="1331640" y="5141632"/>
              <a:ext cx="504056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uzivatel\AppData\Local\Microsoft\Windows\Temporary Internet Files\Content.IE5\8YKHHWPL\MP9004050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645024"/>
            <a:ext cx="4035835" cy="230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267744" y="705228"/>
            <a:ext cx="4680520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Nejzákladnější znaky ryb, jsou: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9349" y="1844824"/>
            <a:ext cx="6196440" cy="1200329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smtClean="0"/>
              <a:t>Přizpůsobení se </a:t>
            </a:r>
            <a:r>
              <a:rPr lang="cs-CZ" sz="2400" dirty="0" smtClean="0"/>
              <a:t>životu ve vodě (sladké i slané)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Ploutve, zajišťující pohyb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Žábry, umožňující dýchání ve vodě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692696"/>
            <a:ext cx="6264696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Napiš některé druhy sladkovodních ryb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683568" y="1772816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61241" y="2723545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922223" y="2710969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922223" y="1772816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54547" y="3704517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922223" y="3645024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>
            <a:hlinkClick r:id="rId2" action="ppaction://hlinksldjump"/>
          </p:cNvPr>
          <p:cNvSpPr/>
          <p:nvPr/>
        </p:nvSpPr>
        <p:spPr>
          <a:xfrm>
            <a:off x="1403648" y="6453336"/>
            <a:ext cx="1944216" cy="40466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Použij skryté pero</a:t>
            </a:r>
            <a:endParaRPr lang="cs-CZ" sz="14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uzivatel\AppData\Local\Microsoft\Windows\Temporary Internet Files\Content.IE5\GFHMNZ7G\MC900083898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4078">
            <a:off x="7311166" y="4998474"/>
            <a:ext cx="1634723" cy="1584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zivatel\AppData\Local\Microsoft\Windows\Temporary Internet Files\Content.IE5\ZOW1DX4L\MC900084012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592" y="5091105"/>
            <a:ext cx="2123262" cy="1398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PVDUFBUN\MC90008401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03065">
            <a:off x="5922388" y="4743673"/>
            <a:ext cx="2336006" cy="149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zivatel\AppData\Local\Microsoft\Windows\Temporary Internet Files\Content.IE5\9BRHG7ZI\MC90034697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604740"/>
            <a:ext cx="2083579" cy="141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zivatel\AppData\Local\Microsoft\Windows\Temporary Internet Files\Content.IE5\HXF7LY24\MC90008388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038" y="4805215"/>
            <a:ext cx="1952898" cy="144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zivatel\AppData\Local\Microsoft\Windows\Temporary Internet Files\Content.IE5\HXF7LY24\MC900084058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404" y="4429050"/>
            <a:ext cx="2572509" cy="103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692696"/>
            <a:ext cx="6264696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Napiš některé druhy mořských ryb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683568" y="1772816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85920" y="2710969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922223" y="2710969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922223" y="1772816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85920" y="3704517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922223" y="3645024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1403648" y="6453336"/>
            <a:ext cx="1944216" cy="40466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Použij skryté pero</a:t>
            </a:r>
            <a:endParaRPr lang="cs-CZ" sz="1400" b="1" dirty="0">
              <a:solidFill>
                <a:schemeClr val="tx1"/>
              </a:solidFill>
            </a:endParaRPr>
          </a:p>
        </p:txBody>
      </p:sp>
      <p:pic>
        <p:nvPicPr>
          <p:cNvPr id="2054" name="Picture 6" descr="C:\Users\uzivatel\AppData\Local\Microsoft\Windows\Temporary Internet Files\Content.IE5\9BRHG7ZI\MC9003469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555976"/>
            <a:ext cx="1305961" cy="887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zivatel\AppData\Local\Microsoft\Windows\Temporary Internet Files\Content.IE5\GFHMNZ7G\MC9003379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245364"/>
            <a:ext cx="3245707" cy="143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ivatel\AppData\Local\Microsoft\Windows\Temporary Internet Files\Content.IE5\02KQOVLI\MC9000839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41" y="4675082"/>
            <a:ext cx="2189088" cy="68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zivatel\AppData\Local\Microsoft\Windows\Temporary Internet Files\Content.IE5\PVDUFBUN\MP900182520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8018" y="4481245"/>
            <a:ext cx="1811260" cy="175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zivatel\AppData\Local\Microsoft\Windows\Temporary Internet Files\Content.IE5\HXF7LY24\MC9000363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588" y="4630738"/>
            <a:ext cx="1836737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50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208477" y="475932"/>
            <a:ext cx="684076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Živočichové, kteří žijí v moři, ale nepatří mezi ryby</a:t>
            </a:r>
            <a:endParaRPr lang="cs-CZ" sz="2400" dirty="0"/>
          </a:p>
        </p:txBody>
      </p:sp>
      <p:sp>
        <p:nvSpPr>
          <p:cNvPr id="4" name="Tlačítko akce: Video 3">
            <a:hlinkClick r:id="rId2" highlightClick="1"/>
          </p:cNvPr>
          <p:cNvSpPr/>
          <p:nvPr/>
        </p:nvSpPr>
        <p:spPr>
          <a:xfrm>
            <a:off x="7689197" y="5033361"/>
            <a:ext cx="915250" cy="576064"/>
          </a:xfrm>
          <a:prstGeom prst="actionButtonMovi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Video1</a:t>
            </a:r>
            <a:endParaRPr lang="cs-CZ" dirty="0">
              <a:solidFill>
                <a:schemeClr val="tx1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098" name="Picture 2" descr="C:\Users\uzivatel\AppData\Local\Microsoft\Windows\Temporary Internet Files\Content.IE5\8YKHHWPL\MP90042299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052" y="1844824"/>
            <a:ext cx="3002185" cy="1993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ivatel\AppData\Local\Microsoft\Windows\Temporary Internet Files\Content.IE5\16UXLQ8S\MP90042791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03391"/>
            <a:ext cx="2866156" cy="195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Video 4">
            <a:hlinkClick r:id="rId5" highlightClick="1"/>
          </p:cNvPr>
          <p:cNvSpPr/>
          <p:nvPr/>
        </p:nvSpPr>
        <p:spPr>
          <a:xfrm>
            <a:off x="7689196" y="5805264"/>
            <a:ext cx="915251" cy="576064"/>
          </a:xfrm>
          <a:prstGeom prst="actionButtonMovi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Video2</a:t>
            </a:r>
            <a:endParaRPr lang="cs-CZ" dirty="0">
              <a:solidFill>
                <a:schemeClr val="tx1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709325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95536" y="5609425"/>
            <a:ext cx="331236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9" name="Picture 3" descr="C:\Users\uzivatel\AppData\Local\Microsoft\Windows\Temporary Internet Files\Content.IE5\16UXLQ8S\MP900262827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3282438" cy="2209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60405" y="1541983"/>
            <a:ext cx="1296144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Napiš!</a:t>
            </a:r>
            <a:endParaRPr lang="cs-CZ" sz="2400" dirty="0"/>
          </a:p>
        </p:txBody>
      </p:sp>
      <p:sp>
        <p:nvSpPr>
          <p:cNvPr id="12" name="Šipka doleva 11">
            <a:hlinkClick r:id="rId7" action="ppaction://hlinksldjump"/>
          </p:cNvPr>
          <p:cNvSpPr/>
          <p:nvPr/>
        </p:nvSpPr>
        <p:spPr>
          <a:xfrm>
            <a:off x="1403648" y="6453336"/>
            <a:ext cx="1944216" cy="40466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Použij skryté pero</a:t>
            </a:r>
            <a:endParaRPr lang="cs-CZ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1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707904" y="3954884"/>
            <a:ext cx="648072" cy="276999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KONEC</a:t>
            </a:r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42838" y="0"/>
            <a:ext cx="9324528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954297" y="253879"/>
            <a:ext cx="487711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Klikni na START a chyť všechny 3 ryby</a:t>
            </a:r>
            <a:endParaRPr lang="cs-CZ" sz="2400" dirty="0"/>
          </a:p>
        </p:txBody>
      </p:sp>
      <p:pic>
        <p:nvPicPr>
          <p:cNvPr id="5122" name="Picture 2" descr="C:\Users\uzivatel\AppData\Local\Microsoft\Windows\Temporary Internet Files\Content.IE5\02KQOVLI\MC900084012[1].wm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63465"/>
            <a:ext cx="1784906" cy="1096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zivatel\AppData\Local\Microsoft\Windows\Temporary Internet Files\Content.IE5\ZOW1DX4L\MC9000838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407" y="2420888"/>
            <a:ext cx="1582942" cy="153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7504" y="1342428"/>
            <a:ext cx="1440160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Start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9" name="Picture 7" descr="C:\Users\uzivatel\AppData\Local\Microsoft\Windows\Temporary Internet Files\Content.IE5\HXF7LY24\MC9000840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94422" y="4725144"/>
            <a:ext cx="2572509" cy="103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74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200" decel="52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39 0.00926 C -0.09966 0.00856 -0.12292 0.00856 -0.14653 0.0074 C -0.15487 0.00694 -0.17466 -0.00556 -0.18299 -0.01042 C -0.1974 -0.01852 -0.21285 -0.02454 -0.2283 -0.02824 C -0.24132 -0.03565 -0.254 -0.04098 -0.26754 -0.04398 C -0.27205 -0.04607 -0.28664 -0.0551 -0.28959 -0.05602 C -0.29775 -0.05764 -0.30625 -0.05718 -0.31424 -0.05787 C -0.32917 -0.06181 -0.34289 -0.06829 -0.35782 -0.07361 C -0.39584 -0.08704 -0.44618 -0.07986 -0.48629 -0.08148 C -0.53056 -0.08079 -0.57466 -0.08148 -0.61893 -0.07963 C -0.62327 -0.0794 -0.63143 -0.06621 -0.63247 -0.06366 C -0.64011 -0.04607 -0.63559 -0.05116 -0.64341 -0.04398 C -0.64618 -0.03287 -0.64809 -0.03056 -0.64341 -0.01829 C -0.64219 -0.01505 -0.6316 -0.01065 -0.63108 -0.01042 C -0.6191 -0.00417 -0.60712 0.00509 -0.5941 0.00532 C -0.50174 0.00671 -0.40938 0.00671 -0.31719 0.0074 C -0.31789 0.0118 -0.31789 0.01736 -0.31962 0.02129 C -0.32379 0.02893 -0.34393 0.03634 -0.35105 0.0368 C -0.42535 0.03819 -0.49966 0.03842 -0.57379 0.03912 C -0.62952 0.03703 -0.63525 0.03518 -0.68577 0.03912 C -0.69896 0.04004 -0.71007 0.04977 -0.72257 0.05254 C -0.72639 0.05833 -0.73021 0.05833 -0.73507 0.06065 C -0.74375 0.07037 -0.74115 0.07477 -0.74601 0.08819 C -0.74428 0.1243 -0.74393 0.1618 -0.71476 0.16944 C -0.64775 0.26041 -0.53056 0.16157 -0.43976 0.17731 C -0.43351 0.18032 -0.42882 0.18356 -0.42205 0.18495 C -0.41181 0.19259 -0.40122 0.19514 -0.39046 0.20092 C -0.38612 0.20324 -0.38264 0.20879 -0.3783 0.21088 C -0.37101 0.21458 -0.37553 0.2125 -0.3632 0.21666 C -0.36146 0.21736 -0.35782 0.21875 -0.35782 0.21898 C -0.35591 0.22014 -0.35417 0.22152 -0.35243 0.22268 C -0.34966 0.2243 -0.3441 0.22662 -0.3441 0.22685 C -0.33803 0.23264 -0.3323 0.23796 -0.325 0.24051 C -0.32049 0.2419 -0.31129 0.24444 -0.31129 0.24467 C -0.29983 0.25139 -0.28837 0.25694 -0.27587 0.26018 C -0.27466 0.26157 -0.27327 0.26342 -0.27205 0.26435 C -0.26945 0.26597 -0.26355 0.26805 -0.26355 0.26828 C -0.26216 0.26967 -0.26094 0.2706 -0.25955 0.27222 C -0.25695 0.27523 -0.25261 0.28217 -0.25261 0.2824 C -0.2507 0.29004 -0.24983 0.30463 -0.2448 0.30972 C -0.24323 0.31111 -0.2408 0.31088 -0.23889 0.31157 C -0.22639 0.3243 -0.19931 0.33171 -0.18455 0.33727 C -0.16737 0.35092 -0.15174 0.35208 -0.13247 0.35486 C -0.06233 0.3537 -0.03768 0.38078 -0.004 0.31342 C -0.00174 0.30393 0.00399 0.2993 0.00816 0.2919 C 0.01197 0.28518 0.01354 0.27847 0.01788 0.27222 C 0.02152 0.25648 0.02552 0.24051 0.02882 0.22477 C 0.02795 0.18148 0.03836 0.15046 0.00989 0.1456 C -0.08594 0.14815 -0.03698 0.13773 -0.07084 0.1537 C -0.07761 0.16319 -0.07987 0.17014 -0.08195 0.1831 C -0.08091 0.20625 -0.08178 0.22199 -0.06823 0.23449 C -0.06459 0.24514 -0.06059 0.24652 -0.05452 0.2544 C -0.03941 0.27361 -0.02275 0.28472 -0.004 0.29375 C 0.00729 0.30486 -0.00643 0.29213 0.00416 0.29953 C 0.01111 0.30463 0.0059 0.30208 0.01111 0.30787 C 0.01961 0.31666 0.02552 0.32199 0.03263 0.33125 C 0.0375 0.33703 0.04791 0.34699 0.04791 0.34722 C 0.04843 0.34907 0.04843 0.35139 0.04913 0.35324 C 0.05 0.35486 0.05156 0.35532 0.05208 0.35694 C 0.05347 0.36203 0.05243 0.36852 0.05486 0.37291 C 0.0625 0.3875 0.0684 0.40208 0.07395 0.41852 C 0.07708 0.43912 0.07482 0.43078 0.07934 0.44398 C 0.07986 0.44791 0.07968 0.45208 0.08055 0.45602 C 0.08107 0.4574 0.0835 0.45787 0.0835 0.45972 C 0.0835 0.48125 0.08628 0.50694 0.07638 0.52315 C 0.07204 0.53102 0.03958 0.54444 0.03142 0.54467 C -0.00261 0.54606 -0.03681 0.54606 -0.07084 0.54676 C -0.09323 0.54606 -0.11563 0.54722 -0.13803 0.54467 C -0.14271 0.54421 -0.14792 0.53148 -0.15296 0.52893 C -0.15625 0.51435 -0.15122 0.5324 -0.15834 0.51898 C -0.15938 0.51736 -0.15886 0.51481 -0.1599 0.51319 C -0.16094 0.51088 -0.16268 0.50949 -0.16389 0.50717 C -0.16598 0.50231 -0.16667 0.49861 -0.16806 0.49305 C -0.16875 0.48541 -0.17066 0.47754 -0.17066 0.46967 C -0.17205 0.35092 -0.14705 0.2706 -0.19115 0.18912 C -0.1974 0.17731 -0.20226 0.16875 -0.21198 0.16342 C -0.22431 0.14884 -0.23733 0.14143 -0.25261 0.13588 C -0.26025 0.13032 -0.26806 0.12731 -0.27587 0.12384 C -0.29809 0.12523 -0.32049 0.12546 -0.34271 0.12801 C -0.34966 0.1287 -0.36094 0.14352 -0.3632 0.14768 C -0.37431 0.16342 -0.38507 0.1794 -0.39601 0.19514 C -0.39966 0.20764 -0.404 0.21967 -0.40695 0.23264 C -0.40886 0.23981 -0.41233 0.2544 -0.41233 0.25463 C -0.41702 0.3074 -0.43577 0.37847 -0.4099 0.41852 C -0.40608 0.43912 -0.40261 0.46458 -0.39601 0.48356 C -0.39636 0.49537 -0.39636 0.50717 -0.39757 0.51898 C -0.39827 0.52662 -0.40573 0.53264 -0.4099 0.53495 C -0.4198 0.54051 -0.43056 0.54722 -0.44132 0.55069 C -0.44879 0.55324 -0.45226 0.5537 -0.45886 0.55879 C -0.48907 0.55648 -0.51355 0.56088 -0.53959 0.54282 C -0.54358 0.5368 -0.5474 0.53449 -0.55053 0.52708 C -0.55452 0.51713 -0.55643 0.50717 -0.56025 0.49745 C -0.56077 0.49051 -0.56129 0.48402 -0.56285 0.47754 C -0.56355 0.47338 -0.5658 0.46574 -0.5658 0.46597 C -0.57257 0.40208 -0.52639 0.44768 -0.46997 0.45 C -0.4566 0.45231 -0.44358 0.4544 -0.43021 0.45602 C -0.42014 0.46134 -0.41042 0.46412 -0.40018 0.46759 C -0.39132 0.47407 -0.39671 0.47106 -0.38368 0.47569 C -0.38212 0.47639 -0.3783 0.47754 -0.3783 0.47777 C -0.36945 0.48657 -0.35851 0.48889 -0.34809 0.49305 C -0.33368 0.49977 -0.31962 0.50764 -0.30469 0.51111 C -0.28872 0.52106 -0.27136 0.52407 -0.25452 0.52708 C -0.23959 0.53565 -0.22553 0.5368 -0.21059 0.54097 C -0.1915 0.54606 -0.17622 0.55301 -0.15695 0.55463 C -0.10834 0.56458 -0.05122 0.55764 -0.004 0.55671 C -0.00174 0.55602 0.00052 0.55625 0.00277 0.55463 C 0.00642 0.55162 0.01458 0.53981 0.01788 0.53495 C 0.0184 0.5324 0.01857 0.52963 0.01927 0.52708 C 0.01979 0.52407 0.02152 0.52199 0.02204 0.51898 C 0.02361 0.5125 0.025 0.50092 0.02604 0.49305 C 0.0243 0.46227 0.03038 0.43727 0.00989 0.42615 C -0.00938 0.42754 -0.02865 0.42754 -0.04775 0.43032 C -0.06146 0.43194 -0.07483 0.44421 -0.08872 0.44791 C -0.1 0.45602 -0.11077 0.4581 -0.12292 0.46389 C -0.1408 0.47222 -0.16094 0.48703 -0.18056 0.48773 C -0.23039 0.48889 -0.28056 0.48889 -0.33039 0.48958 C -0.39618 0.49166 -0.46129 0.49421 -0.52726 0.49537 C -0.54844 0.49652 -0.6125 0.50717 -0.6257 0.48958 C -0.62796 0.48264 -0.6316 0.47685 -0.63386 0.46967 C -0.63629 0.46134 -0.63698 0.45231 -0.63924 0.44398 C -0.63872 0.425 -0.63907 0.40578 -0.63803 0.3868 C -0.63768 0.38102 -0.63073 0.37106 -0.6283 0.36713 C -0.61615 0.34629 -0.59271 0.33703 -0.575 0.33356 C -0.53716 0.31713 -0.49618 0.32361 -0.45886 0.34143 C -0.44323 0.34907 -0.42726 0.36944 -0.41389 0.38264 C -0.38664 0.40902 -0.35278 0.42754 -0.32101 0.43796 C -0.30747 0.4493 -0.29306 0.45347 -0.27865 0.46203 C -0.25556 0.47546 -0.2283 0.49074 -0.2033 0.49537 C -0.19219 0.49953 -0.18108 0.50301 -0.16945 0.50532 C -0.12032 0.52523 -0.08837 0.51111 -0.0257 0.50926 C -0.0198 0.50347 -0.02396 0.50671 -0.01632 0.50324 C -0.01355 0.50208 -0.00799 0.4993 -0.00799 0.49953 C 0.00399 0.48703 -0.01303 0.50347 0.00138 0.49305 C 0.0026 0.49259 0.00329 0.49074 0.00416 0.48958 C 0.01545 0.47754 0.00954 0.48611 0.0151 0.47754 C 0.0177 0.46759 0.02413 0.45833 0.02882 0.45 C 0.03038 0.44328 0.03437 0.43727 0.03437 0.43032 C 0.03489 0.39004 0.03402 0.34977 0.03263 0.30972 C 0.03229 0.29375 0.02222 0.28379 0.01649 0.27222 C 0.00607 0.25139 -0.004 0.2456 -0.02171 0.24051 C -0.05816 0.21875 -0.08091 0.23402 -0.13091 0.23634 C -0.14584 0.2412 -0.15799 0.25023 -0.17205 0.25833 C -0.1816 0.26389 -0.19132 0.26504 -0.20087 0.27222 C -0.2099 0.2787 -0.22118 0.2875 -0.22952 0.29583 C -0.23525 0.30185 -0.23924 0.31111 -0.24584 0.31574 C -0.26754 0.33148 -0.28577 0.35555 -0.30625 0.37477 C -0.32084 0.38912 -0.30452 0.37592 -0.31962 0.39282 C -0.32483 0.39861 -0.33143 0.40162 -0.33577 0.40833 C -0.34254 0.41828 -0.35 0.42615 -0.35782 0.43402 C -0.36268 0.43889 -0.36875 0.4419 -0.37292 0.44791 C -0.41198 0.50463 -0.45365 0.5375 -0.50973 0.54282 C -0.53143 0.54213 -0.5533 0.54282 -0.575 0.54097 C -0.58091 0.54051 -0.58316 0.53009 -0.58594 0.525 C -0.59358 0.51134 -0.59792 0.4956 -0.60504 0.48171 C -0.60816 0.46828 -0.61164 0.45486 -0.61598 0.4419 C -0.61702 0.43125 -0.61823 0.42222 -0.62171 0.4125 C -0.62275 0.40185 -0.62518 0.39305 -0.62691 0.38264 C -0.62952 0.35 -0.63872 0.30902 -0.62171 0.28402 C -0.61858 0.2662 -0.60608 0.26088 -0.59688 0.25046 C -0.58004 0.23102 -0.60365 0.25648 -0.57223 0.23449 C -0.55799 0.22453 -0.54289 0.21504 -0.52726 0.20879 C -0.51667 0.20949 -0.50625 0.20949 -0.49584 0.21088 C -0.48125 0.21319 -0.48855 0.21458 -0.47657 0.22083 C -0.47014 0.2243 -0.46285 0.22592 -0.45608 0.2287 C -0.43559 0.22731 -0.41511 0.22708 -0.39462 0.22477 C -0.38733 0.22361 -0.38178 0.20949 -0.3783 0.20301 C -0.37691 0.20046 -0.37431 0.19514 -0.37431 0.19537 C -0.37188 0.18588 -0.36962 0.17662 -0.36737 0.16736 C -0.36632 0.16203 -0.3632 0.15162 -0.3632 0.15185 C -0.36372 0.14467 -0.36337 0.13819 -0.36476 0.13171 C -0.36598 0.12384 -0.38941 0.11805 -0.39341 0.11805 C -0.44306 0.1169 -0.49271 0.1169 -0.54237 0.11597 C -0.54862 0.11389 -0.55417 0.11227 -0.56025 0.1081 C -0.56424 0.10231 -0.56858 0.1044 -0.57223 0.09815 C -0.57952 0.08541 -0.58507 0.07083 -0.5941 0.06065 C -0.59757 0.04305 -0.59237 0.06134 -0.60105 0.04884 C -0.6066 0.04097 -0.60921 0.03055 -0.61476 0.02315 C -0.61702 0.01574 -0.61893 0.00949 -0.62014 0.00139 C -0.61823 -0.02755 -0.60921 -0.03172 -0.59011 -0.03218 C -0.52691 -0.03357 -0.46337 -0.03357 -0.40018 -0.03426 C -0.38855 -0.04491 -0.40191 -0.06713 -0.40816 -0.07778 C -0.4158 -0.08982 -0.41164 -0.08264 -0.42205 -0.09144 C -0.43056 -0.09861 -0.43889 -0.10787 -0.44792 -0.1132 C -0.45886 -0.11991 -0.47188 -0.12408 -0.48368 -0.12709 C -0.49914 -0.12639 -0.51476 -0.12755 -0.53021 -0.125 C -0.5349 -0.12431 -0.53924 -0.11968 -0.54358 -0.11713 C -0.56164 -0.10672 -0.58733 -0.09283 -0.6066 -0.08773 C -0.6158 -0.08218 -0.625 -0.07963 -0.63507 -0.07778 C -0.64358 -0.07153 -0.65191 -0.0713 -0.66129 -0.06968 C -0.69132 -0.07176 -0.69132 -0.06528 -0.70886 -0.08935 C -0.71146 -0.1051 -0.70851 -0.08982 -0.71476 -0.10718 C -0.71737 -0.11574 -0.71719 -0.12477 -0.72118 -0.13287 C -0.72657 -0.15602 -0.73247 -0.19491 -0.71285 -0.20417 C -0.69879 -0.22593 -0.68507 -0.2132 -0.66129 -0.21181 C -0.65573 -0.2081 -0.6507 -0.20648 -0.64462 -0.20417 C -0.6349 -0.19491 -0.63299 -0.19329 -0.62292 -0.18843 C -0.62049 -0.18912 -0.61789 -0.1882 -0.61598 -0.19028 C -0.61303 -0.19375 -0.61563 -0.21065 -0.61598 -0.21181 C -0.61771 -0.21713 -0.63316 -0.22176 -0.63803 -0.22385 C -0.63924 -0.22454 -0.64202 -0.22593 -0.64202 -0.2257 C -0.65921 -0.22454 -0.67657 -0.22431 -0.69393 -0.22199 C -0.70504 -0.2206 -0.71077 -0.20185 -0.72118 -0.19838 C -0.72257 -0.1963 -0.72379 -0.19422 -0.72535 -0.19213 C -0.72657 -0.19074 -0.7283 -0.19005 -0.72934 -0.18843 C -0.73351 -0.18241 -0.73733 -0.17361 -0.74046 -0.16644 C -0.74219 -0.15672 -0.74601 -0.14885 -0.74723 -0.13889 C -0.75053 -0.11852 -0.75191 -0.1081 -0.75816 -0.08935 C -0.75955 -0.07547 -0.76059 -0.06181 -0.76233 -0.04792 C -0.76285 0.10023 -0.7625 0.24838 -0.76355 0.39652 C -0.76389 0.44305 -0.77136 0.48912 -0.77466 0.53495 C -0.77535 0.56713 -0.77587 0.58102 -0.77865 0.60787 C -0.77813 0.61458 -0.77917 0.62176 -0.77709 0.62777 C -0.77657 0.63032 -0.77344 0.62916 -0.77188 0.62986 C -0.76928 0.63102 -0.76754 0.63333 -0.76493 0.63356 C -0.74219 0.63611 -0.69671 0.63773 -0.69671 0.63796 C -0.64028 0.63634 -0.58368 0.63541 -0.52726 0.63356 C -0.50591 0.63287 -0.49167 0.63495 -0.4724 0.62592 C -0.42882 0.60578 -0.38507 0.58379 -0.3415 0.56227 C -0.32639 0.55532 -0.30851 0.54143 -0.29254 0.54097 C -0.20886 0.53842 -0.12553 0.53935 -0.04219 0.53889 C -0.0283 0.53125 -0.01441 0.52407 4.44444E-6 0.52106 C 0.00503 0.51852 0.01024 0.51782 0.0151 0.51504 C 0.01857 0.51342 0.02135 0.50949 0.02465 0.50717 C 0.03142 0.50324 0.03784 0.4993 0.04375 0.49305 C 0.05572 0.44143 0.03541 0.4125 0.01649 0.37477 C 0.01441 0.37037 0.01007 0.3699 0.00694 0.36713 C 0.00034 0.36134 -0.00504 0.35277 -0.01216 0.3493 C -0.04341 0.33495 -0.02917 0.34051 -0.05452 0.33125 C -0.08872 0.33264 -0.12292 0.33171 -0.15695 0.33541 C -0.16441 0.33611 -0.18959 0.35231 -0.19532 0.35486 C -0.26355 0.38865 -0.15695 0.32963 -0.25695 0.3868 C -0.28178 0.40092 -0.30921 0.41134 -0.33455 0.42222 C -0.36372 0.43472 -0.33247 0.42477 -0.36198 0.4419 C -0.37726 0.45092 -0.39445 0.45393 -0.4099 0.46203 C -0.42066 0.46736 -0.42223 0.47129 -0.43316 0.47569 C -0.45191 0.48333 -0.47223 0.48402 -0.49167 0.48773 C -0.51059 0.4868 -0.52934 0.48819 -0.54775 0.48541 C -0.54896 0.48518 -0.54844 0.48148 -0.54896 0.47963 C -0.55209 0.47245 -0.55591 0.46504 -0.55886 0.45787 C -0.56459 0.44421 -0.56042 0.45532 -0.56841 0.44398 C -0.57344 0.4368 -0.58421 0.41134 -0.58872 0.40046 C -0.59358 0.37315 -0.59184 0.38495 -0.5941 0.36481 C -0.59341 0.33842 -0.5941 0.31203 -0.5915 0.28588 C -0.58993 0.2699 -0.56025 0.24537 -0.55191 0.23865 C -0.53368 0.22453 -0.53473 0.23102 -0.51355 0.22083 C -0.47118 0.20046 -0.43403 0.17893 -0.38924 0.17338 C -0.04636 0.17801 -0.19809 0.15949 -0.05591 0.19305 C -0.03455 0.20463 -0.01268 0.21597 0.00989 0.22268 C 0.03489 0.23865 0.06059 0.25347 0.08767 0.26203 C 0.09253 0.2699 0.09722 0.26805 0.10382 0.2662 C 0.10572 0.26365 0.10781 0.26111 0.1092 0.25833 C 0.11197 0.25324 0.11614 0.24236 0.11614 0.24259 C 0.11666 0.23912 0.11684 0.23565 0.1177 0.23264 C 0.1184 0.23032 0.11961 0.2287 0.12031 0.22662 C 0.12118 0.22268 0.12083 0.21875 0.12152 0.21481 C 0.12326 0.2074 0.12708 0.19305 0.12708 0.19328 C 0.12673 0.07847 0.12708 -0.03611 0.12586 -0.1507 C 0.12552 -0.17107 0.12031 -0.18241 0.11614 -0.20023 C 0.11371 -0.21065 0.10781 -0.23195 0.10781 -0.23172 C 0.10625 -0.25255 0.09895 -0.27246 0.09444 -0.29306 C 0.09305 -0.29213 0.09132 -0.29236 0.09027 -0.29121 C 0.08923 -0.28982 0.08975 -0.28681 0.08888 -0.28519 C 0.07986 -0.26135 0.0901 -0.2956 0.08055 -0.26528 C 0.08003 -0.2632 0.0802 -0.26088 0.07934 -0.25926 C 0.07413 -0.24954 0.06406 -0.23403 0.05607 -0.22963 C 0.04548 -0.21852 0.0368 -0.20764 0.02343 -0.20417 C 0.01007 -0.18912 -0.00573 -0.17848 -0.02032 -0.16644 C -0.03577 -0.15371 -0.02153 -0.16389 -0.03681 -0.14885 C -0.04219 -0.14329 -0.04914 -0.14051 -0.05452 -0.13473 C -0.07101 -0.1169 -0.05521 -0.12732 -0.06962 -0.11922 C -0.08473 -0.09746 -0.07743 -0.10903 -0.0915 -0.08357 C -0.09671 -0.07385 -0.10035 -0.06227 -0.10521 -0.05209 L -0.10521 -0.05162 C -0.1125 -0.03889 -0.1198 -0.02223 -0.12431 -0.00648 C -0.12882 0.00972 -0.13073 0.02708 -0.13681 0.04282 C -0.13698 0.04745 -0.13681 0.05231 -0.13803 0.05671 C -0.13855 0.05902 -0.13993 0.06065 -0.1408 0.0625 C -0.14601 0.07546 -0.15365 0.08565 -0.1599 0.09815 C -0.16268 0.11458 -0.15868 0.09745 -0.16546 0.11203 C -0.16997 0.12245 -0.17188 0.13981 -0.17344 0.15162 C -0.17257 0.17477 -0.17257 0.19768 -0.17066 0.22083 C -0.16997 0.23217 -0.14896 0.24027 -0.14323 0.24236 C -0.11962 0.25231 -0.12066 0.24768 -0.08195 0.24838 C -0.03594 0.2493 0.01007 0.24953 0.05607 0.25046 C 0.08333 0.25162 0.09878 0.25463 0.12326 0.25231 C 0.12586 0.24444 0.12743 0.23657 0.13003 0.2287 C 0.12934 0.2118 0.13107 0.19421 0.12847 0.17731 C 0.12725 0.17014 0.12222 0.16527 0.11909 0.15949 C 0.10781 0.13889 0.10364 0.13055 0.08611 0.1199 C 0.07378 0.1125 0.05989 0.1044 0.0467 0.10023 C 0.03715 0.09722 0.01788 0.09236 0.01788 0.09259 C -0.01632 0.09398 -0.05053 0.09375 -0.08455 0.09815 C -0.09167 0.09907 -0.09809 0.10532 -0.10521 0.1081 C -0.12327 0.11597 -0.14184 0.12315 -0.1599 0.13171 C -0.1823 0.14236 -0.20573 0.14629 -0.22952 0.1493 C -0.32796 0.14722 -0.28108 0.15393 -0.32639 0.13773 C -0.34167 0.11458 -0.3316 0.08402 -0.31962 0.06481 C -0.30469 0.04097 -0.28421 0.02199 -0.26355 0.00926 C -0.24636 -0.00162 -0.22952 -0.00602 -0.2132 -0.02037 C -0.18507 -0.01945 -0.15695 -0.02014 -0.12848 -0.01829 C -0.11546 -0.0176 -0.0948 -0.00116 -0.08195 0.00532 C -0.079 0.00926 -0.07674 0.01389 -0.07362 0.01713 C -0.06389 0.02731 -0.06511 0.02152 -0.05851 0.02893 C -0.05053 0.03773 -0.05174 0.04676 -0.04098 0.05879 C -0.03525 0.06504 -0.029 0.06852 -0.02327 0.0743 C -0.02101 0.07685 -0.01875 0.08055 -0.01632 0.0824 C -0.01372 0.08449 -0.01059 0.08472 -0.00799 0.08634 C 0.00399 0.09328 0.0151 0.09791 0.02743 0.10231 C 0.03697 0.10139 0.0467 0.10254 0.05607 0.10023 C 0.06302 0.09861 0.06614 0.07777 0.0684 0.0743 C 0.08298 0.05347 0.0868 0.01319 0.09288 -0.01459 C 0.09236 -0.03148 0.10121 -0.10741 0.07517 -0.12107 C 0.06857 -0.12477 0.06163 -0.12593 0.05486 -0.12917 C 0.04166 -0.13473 0.05104 -0.13218 0.03437 -0.13473 C -0.03733 -0.13287 -0.10799 -0.15625 -0.16546 -0.09144 C -0.16962 -0.08658 -0.17188 -0.07616 -0.17466 -0.06968 C -0.17761 -0.04514 -0.17761 -0.05139 -0.17344 -0.01459 C -0.17275 -0.0088 -0.16962 -0.00556 -0.16806 -0.0007 C -0.16667 0.00254 -0.16667 0.00648 -0.16546 0.00926 C -0.16146 0.0169 -0.15452 0.02014 -0.14896 0.02477 C -0.13855 0.03426 -0.11112 0.04282 -0.09966 0.04676 C -0.09497 0.04861 -0.09046 0.05069 -0.08577 0.05254 C 0.01597 0.05115 -0.00799 0.05602 0.04253 0.0449 C 0.04965 0.04143 0.05555 0.03703 0.06284 0.03495 C 0.07239 0.02592 0.06805 0.02847 0.07517 0.02477 C 0.0776 0.02199 0.0835 0.01342 0.08472 0.00926 C 0.0901 -0.00718 0.08246 0.0044 0.08888 -0.0044 C 0.09236 -0.03079 0.0934 -0.03449 0.08888 -0.07176 C 0.08854 -0.075 0.08611 -0.07662 0.08472 -0.07963 C 0.07951 -0.09236 0.07569 -0.10255 0.0684 -0.1132 C 0.06406 -0.12593 0.05868 -0.12801 0.05069 -0.13473 C 0.03767 -0.1456 0.02899 -0.15047 0.01388 -0.15672 C 0.01041 -0.1581 0.00781 -0.16204 0.00416 -0.16273 C -0.00521 -0.16459 -0.01476 -0.16389 -0.02448 -0.16459 C -0.06077 -0.16273 -0.0974 -0.16181 -0.13386 -0.15857 C -0.1408 -0.1581 -0.14532 -0.14723 -0.14896 -0.13889 C -0.15625 -0.12176 -0.16198 -0.10857 -0.16667 -0.08935 C -0.17066 -0.05255 -0.17118 -0.05255 -0.16667 0.00532 C -0.16615 0.00972 -0.16407 0.01342 -0.16233 0.01713 C -0.15174 0.04606 -0.13438 0.05787 -0.11598 0.0743 C -0.1066 0.08333 -0.09775 0.09282 -0.08872 0.10231 C -0.07448 0.11666 -0.05209 0.12129 -0.03542 0.12801 C -0.02761 0.13102 -0.01997 0.13449 -0.01216 0.13773 C -0.00921 0.13889 -0.00261 0.1419 -0.00261 0.14213 C 0.00868 0.1412 0.02013 0.1419 0.03142 0.13958 C 0.03454 0.13889 0.03697 0.13565 0.03975 0.13379 C 0.05277 0.12662 0.05277 0.12685 0.06284 0.12384 C 0.07638 0.11412 0.08298 0.1044 0.09288 0.08819 C 0.10138 0.0743 0.09791 0.08356 0.1026 0.07268 C 0.10572 0.06527 0.10659 0.06412 0.10781 0.05671 C 0.10902 0.05162 0.11076 0.04097 0.11076 0.0412 C 0.11041 0.02615 0.11302 -0.02662 0.10382 -0.05023 C 0.09913 -0.06227 0.08402 -0.09468 0.07638 -0.10348 C 0.06059 -0.12223 0.04757 -0.13079 0.02882 -0.14074 C 0.01093 -0.15047 -0.00539 -0.16042 -0.02448 -0.16459 C -0.03837 -0.16783 -0.05261 -0.16852 -0.06667 -0.1706 C -0.08195 -0.16991 -0.09705 -0.17084 -0.11198 -0.16852 C -0.12796 -0.16574 -0.14237 -0.1507 -0.15695 -0.14283 C -0.17275 -0.12107 -0.18629 -0.10857 -0.19688 -0.07963 C -0.19879 -0.06389 -0.2033 -0.04954 -0.20625 -0.03426 C -0.20591 -0.00718 -0.21059 0.02176 -0.2033 0.04676 C -0.19254 0.0875 -0.15573 0.10995 -0.12848 0.11805 C -0.11823 0.12523 -0.1165 0.12731 -0.10521 0.13171 C -0.09653 0.13495 -0.079 0.13958 -0.079 0.13981 C 0.07031 0.13078 -0.01181 0.16065 0.02743 0.12176 C 0.02968 0.1125 0.03454 0.10995 0.03836 0.10231 C 0.04913 0.08009 0.04097 0.09213 0.04791 0.0824 C 0.05017 0.07245 0.05347 0.06319 0.05763 0.05463 C 0.06579 0.00764 0.05555 -0.02593 0.03697 -0.05996 C 0.03038 -0.07223 0.02274 -0.07963 0.01388 -0.08773 C 0.0118 -0.08912 0.01041 -0.0926 0.00816 -0.09352 C 0.00295 -0.09584 -0.00243 -0.0963 -0.00799 -0.09746 C -0.04063 -0.11343 -0.07674 -0.10996 -0.11059 -0.11135 C -0.14931 -0.11088 -0.18855 -0.11088 -0.22691 -0.10949 C -0.23438 -0.10903 -0.23438 -0.10579 -0.24028 -0.09931 C -0.25174 -0.08681 -0.26233 -0.06875 -0.2691 -0.05023 C -0.27327 -0.03843 -0.27327 -0.02593 -0.27726 -0.01459 C -0.27917 0.00231 -0.28334 0.01782 -0.28577 0.03495 C -0.28455 0.06412 -0.28664 0.11551 -0.27587 0.14768 C -0.26737 0.17338 -0.25452 0.20463 -0.24028 0.22477 C -0.21563 0.26018 -0.16997 0.28588 -0.13803 0.30185 C -0.1224 0.30949 -0.10747 0.31435 -0.0915 0.31944 C -0.08629 0.32129 -0.0816 0.325 -0.07639 0.32546 C -0.03316 0.32801 0.01007 0.32662 0.05347 0.32754 C 0.05816 0.33148 0.06388 0.33287 0.0684 0.33727 C 0.07048 0.33912 0.07066 0.34305 0.07239 0.34514 C 0.0901 0.36481 0.08316 0.35185 0.09444 0.36713 C 0.09809 0.37222 0.10295 0.37615 0.10538 0.38264 C 0.10763 0.38865 0.11215 0.40046 0.11215 0.40069 C 0.11267 0.40301 0.11267 0.40602 0.11336 0.40833 C 0.11406 0.40995 0.11562 0.41088 0.11614 0.4125 C 0.11701 0.41527 0.11875 0.42754 0.11909 0.43032 C 0.11805 0.475 0.11875 0.5199 0.11614 0.56458 C 0.11545 0.57592 0.10104 0.58541 0.09583 0.59027 C 0.07812 0.60555 0.05989 0.61574 0.03975 0.62384 C 0.01041 0.62315 -0.01858 0.6243 -0.04775 0.62176 C -0.05296 0.62129 -0.07639 0.60717 -0.079 0.60602 C -0.10591 0.59375 -0.08577 0.60787 -0.1132 0.59027 C -0.12483 0.58264 -0.13577 0.57315 -0.14775 0.56666 C -0.15712 0.56111 -0.16789 0.55879 -0.17622 0.55069 C -0.19098 0.53727 -0.20417 0.52268 -0.21858 0.50926 C -0.22518 0.50301 -0.23282 0.49815 -0.23889 0.49143 C -0.24914 0.48125 -0.27066 0.43842 -0.27587 0.42037 C -0.27778 0.41342 -0.28507 0.38541 -0.28577 0.38078 C -0.28664 0.3743 -0.28837 0.36111 -0.28837 0.36134 C -0.28716 0.34699 -0.2875 0.33287 -0.28577 0.31944 C -0.28507 0.31597 -0.28178 0.31458 -0.27987 0.31157 C -0.26945 0.29166 -0.26841 0.29328 -0.25261 0.28217 C -0.23855 0.27199 -0.25053 0.27615 -0.23629 0.26805 C -0.21372 0.25532 -0.18959 0.24745 -0.16546 0.24444 C -0.15296 0.2456 -0.1408 0.2449 -0.12848 0.24838 C -0.11632 0.25208 -0.10504 0.26736 -0.09566 0.27777 C -0.09289 0.28078 -0.08993 0.2831 -0.0875 0.28588 C -0.08264 0.29097 -0.07813 0.29652 -0.07362 0.30185 C -0.07188 0.30393 -0.06823 0.30787 -0.06823 0.3081 C -0.06546 0.32801 -0.06928 0.30902 -0.06268 0.32361 C -0.06059 0.3287 -0.0573 0.33912 -0.0573 0.33935 C -0.05573 0.35092 -0.05434 0.36713 -0.05191 0.37893 C -0.05053 0.38518 -0.04809 0.39051 -0.04636 0.39652 C -0.04723 0.43889 -0.04653 0.48125 -0.04896 0.52315 C -0.04931 0.52731 -0.05261 0.52963 -0.05452 0.5331 C -0.06181 0.54676 -0.0757 0.55602 -0.0875 0.55879 C -0.09827 0.56551 -0.10851 0.56713 -0.12014 0.57014 C -0.19809 0.5669 -0.2224 0.58495 -0.27327 0.54884 C -0.27743 0.54236 -0.27865 0.53171 -0.27987 0.52315 C -0.27934 0.4993 -0.27969 0.47569 -0.27865 0.45185 C -0.27743 0.42754 -0.26233 0.41875 -0.25122 0.40648 C -0.24098 0.39514 -0.22709 0.3824 -0.21441 0.37893 C -0.21216 0.37731 -0.2099 0.37592 -0.20747 0.37477 C -0.20226 0.37222 -0.19115 0.36713 -0.19115 0.36736 C -0.1408 0.36852 -0.13386 0.36018 -0.09966 0.3868 C -0.08889 0.39514 -0.07414 0.40301 -0.06546 0.41597 C -0.06146 0.42245 -0.05452 0.43634 -0.05452 0.43657 C -0.05 0.45578 -0.03559 0.46319 -0.02448 0.47361 C -0.02171 0.47639 -0.01806 0.475 -0.01511 0.47569 C -0.00973 0.48102 -0.00452 0.48032 0.00138 0.48356 C 0.01649 0.49074 0.03194 0.4956 0.04791 0.4993 C 0.12187 0.4949 0.10364 0.51157 0.14062 0.46967 C 0.14409 0.4581 0.14739 0.44815 0.14895 0.43634 C 0.14861 0.39815 0.1493 0.35972 0.14774 0.32152 C 0.14722 0.30995 0.13055 0.28287 0.12708 0.27777 C 0.1092 0.25208 0.08472 0.2294 0.06024 0.22083 C 0.04843 0.21111 0.03767 0.20787 0.02465 0.20301 C 0.01215 0.19815 -0.0007 0.19004 -0.01355 0.18727 C -0.02309 0.18495 -0.04219 0.1831 -0.04219 0.18333 C -0.07153 0.18449 -0.1007 0.18426 -0.12987 0.18727 C -0.14271 0.18842 -0.15365 0.2081 -0.16389 0.21875 C -0.16737 0.22222 -0.17118 0.22569 -0.17466 0.2287 C -0.17778 0.23148 -0.1816 0.23333 -0.18455 0.23634 C -0.1941 0.24629 -0.20226 0.26018 -0.21198 0.27014 C -0.21493 0.27338 -0.2191 0.27453 -0.22257 0.27777 C -0.2257 0.28125 -0.22761 0.28657 -0.23091 0.29004 C -0.23733 0.29676 -0.2448 0.30185 -0.25122 0.30787 C -0.25695 0.31227 -0.26094 0.32014 -0.26632 0.32546 C -0.27934 0.3581 -0.30018 0.38356 -0.31719 0.4125 C -0.32188 0.42106 -0.32691 0.43009 -0.33039 0.44004 C -0.3323 0.44537 -0.33368 0.45115 -0.33577 0.45602 C -0.3382 0.46041 -0.34167 0.46342 -0.3441 0.46759 C -0.35313 0.48287 -0.36198 0.49884 -0.37014 0.51504 C -0.37396 0.52291 -0.37587 0.53287 -0.38108 0.53889 C -0.38334 0.54143 -0.38594 0.54352 -0.38785 0.54676 C -0.39688 0.56111 -0.38907 0.55648 -0.40018 0.56666 C -0.42257 0.58703 -0.44757 0.59884 -0.47396 0.60416 C -0.48993 0.60301 -0.50591 0.60347 -0.52171 0.60023 C -0.52553 0.59953 -0.52813 0.59444 -0.53143 0.59213 C -0.53716 0.58865 -0.54514 0.58634 -0.55053 0.58426 C -0.55643 0.57986 -0.56337 0.57685 -0.56962 0.57245 C -0.58108 0.56389 -0.59028 0.54884 -0.60105 0.53889 C -0.60434 0.53565 -0.60851 0.53426 -0.61181 0.53102 C -0.62084 0.52268 -0.6283 0.51319 -0.63803 0.50532 C -0.63976 0.50139 -0.64115 0.49699 -0.64341 0.49305 C -0.64601 0.48912 -0.64914 0.48611 -0.65174 0.48171 C -0.65556 0.47384 -0.65712 0.46389 -0.66129 0.45602 C -0.67622 0.42615 -0.65764 0.47083 -0.67066 0.43796 C -0.67223 0.42801 -0.675 0.42014 -0.67743 0.41065 C -0.67882 0.39977 -0.68125 0.3912 -0.68316 0.38078 C -0.68264 0.35648 -0.68299 0.33171 -0.68178 0.30787 C -0.68125 0.30208 -0.67344 0.29027 -0.67223 0.28773 C -0.65764 0.25717 -0.64254 0.23634 -0.61893 0.22083 C -0.60261 0.19722 -0.59011 0.19745 -0.56962 0.18727 C -0.55747 0.18102 -0.54566 0.1743 -0.53264 0.17106 C -0.48334 0.17407 -0.44827 0.16412 -0.40695 0.1831 C -0.39618 0.18796 -0.38646 0.19652 -0.37553 0.20092 C -0.36615 0.2044 -0.34688 0.20879 -0.34688 0.20902 C -0.32882 0.22083 -0.30938 0.22708 -0.28959 0.23264 C -0.254 0.23171 -0.21771 0.23356 -0.1816 0.23032 C -0.16216 0.22916 -0.14705 0.20023 -0.13091 0.18912 C -0.12882 0.18495 -0.12605 0.18171 -0.12431 0.17731 C -0.12188 0.17152 -0.12292 0.16389 -0.12136 0.1574 C -0.12066 0.15393 -0.11875 0.15092 -0.11737 0.14768 C -0.11337 0.11597 -0.11164 0.0824 -0.11875 0.05069 C -0.12414 0.02731 -0.13855 0.01666 -0.15174 0.00347 C -0.17327 -0.01875 -0.19931 -0.02709 -0.22431 -0.03797 C -0.229 -0.04051 -0.23403 -0.04422 -0.23889 -0.04607 C -0.26355 -0.0544 -0.28907 -0.04908 -0.31424 -0.05023 C -0.36563 -0.04838 -0.36511 -0.05324 -0.39757 -0.04028 C -0.41806 -0.02315 -0.4382 -0.01042 -0.45764 0.00926 C -0.47032 0.02222 -0.48577 0.03518 -0.49445 0.05463 C -0.51146 0.09166 -0.52691 0.1294 -0.54514 0.16527 C -0.55556 0.18657 -0.56875 0.2169 -0.58594 0.22662 C -0.60764 0.25208 -0.64011 0.27315 -0.66789 0.27777 C -0.71389 0.27523 -0.72813 0.29328 -0.74723 0.25046 C -0.74775 0.24768 -0.74792 0.2449 -0.74844 0.24236 C -0.74914 0.24027 -0.75105 0.23889 -0.75157 0.23634 C -0.75209 0.23264 -0.75191 0.22847 -0.75261 0.22477 C -0.754 0.21852 -0.75643 0.21296 -0.75816 0.20694 C -0.76303 0.1706 -0.76823 0.13472 -0.77188 0.09815 C -0.77153 0.0912 -0.78247 0.00185 -0.76355 -0.02639 C -0.75955 -0.0257 -0.75521 -0.02662 -0.75157 -0.02431 C -0.74688 -0.02199 -0.74514 -0.01389 -0.74306 -0.00857 C -0.73612 0.00949 -0.73125 0.02893 -0.72396 0.04676 C -0.72257 0.05833 -0.72188 0.07106 -0.71702 0.08009 C -0.71546 0.08773 -0.71303 0.09467 -0.71164 0.10231 C -0.70921 0.11389 -0.70886 0.12592 -0.70625 0.13773 C -0.70469 0.15162 -0.7033 0.16527 -0.70226 0.1794 C -0.70105 0.28541 -0.70139 0.39166 -0.69931 0.49745 C -0.69914 0.51574 -0.68386 0.53125 -0.675 0.54097 C -0.654 0.56319 -0.62396 0.57152 -0.59827 0.57453 C -0.58334 0.57315 -0.56841 0.57361 -0.5533 0.57014 C -0.54948 0.56944 -0.54618 0.56458 -0.54237 0.56227 C -0.53334 0.5581 -0.51511 0.55069 -0.51511 0.55092 C -0.49827 0.53565 -0.48021 0.52384 -0.46303 0.50926 C -0.45573 0.50301 -0.45035 0.49305 -0.44375 0.48541 C -0.43403 0.47338 -0.43004 0.46273 -0.42205 0.44583 C -0.42014 0.44213 -0.41667 0.43402 -0.41667 0.43426 C -0.4073 0.38912 -0.39809 0.34259 -0.38525 0.29953 C -0.38351 0.29398 -0.38247 0.28796 -0.38108 0.28217 C -0.37882 0.27037 -0.37553 0.24652 -0.37553 0.24676 C -0.37657 0.19328 -0.3757 0.13958 -0.3783 0.08634 C -0.37882 0.07592 -0.38889 0.05324 -0.39341 0.0449 C -0.41702 0.00046 -0.45973 -0.01459 -0.49445 -0.0301 C -0.51146 -0.03773 -0.52691 -0.04746 -0.54514 -0.04792 C -0.58368 -0.04908 -0.62257 -0.04931 -0.66129 -0.05023 C -0.67032 -0.05232 -0.6724 -0.05486 -0.679 -0.06366 C -0.68039 -0.07223 -0.68178 -0.07385 -0.68577 -0.07963 C -0.68733 -0.08935 -0.68889 -0.09815 -0.69132 -0.10718 C -0.69167 -0.11135 -0.69271 -0.11528 -0.69254 -0.11922 C -0.69219 -0.13125 -0.6915 -0.14329 -0.68976 -0.15486 C -0.68733 -0.17107 -0.66893 -0.17639 -0.65973 -0.17848 C -0.64723 -0.18449 -0.65434 -0.18287 -0.63803 -0.18056 C -0.63646 -0.17894 -0.63525 -0.17732 -0.63386 -0.17639 C -0.63247 -0.17547 -0.62987 -0.17593 -0.6283 -0.17454 C -0.62691 -0.17292 -0.62691 -0.16991 -0.6257 -0.16852 C -0.6224 -0.16505 -0.61841 -0.1632 -0.61476 -0.16042 C -0.61303 -0.15926 -0.61198 -0.15672 -0.61094 -0.15486 C -0.59671 -0.1375 -0.59202 -0.12917 -0.58334 -0.10718 C -0.579 -0.0956 -0.57691 -0.10162 -0.57223 -0.08148 C -0.5658 -0.05255 -0.55851 -0.02361 -0.55191 0.00532 C -0.54948 0.01643 -0.54671 0.02615 -0.54358 0.0368 C -0.54271 0.04027 -0.54289 0.04467 -0.5408 0.04676 C -0.5323 0.05833 -0.52292 0.05764 -0.51216 0.06065 C -0.47987 0.05879 -0.4474 0.05833 -0.41528 0.05463 C -0.39497 0.05231 -0.37066 0.02986 -0.34966 0.02315 C -0.33368 0.01273 -0.33646 0.01342 -0.31962 0.0074 C -0.31146 0.0044 -0.2948 -0.0007 -0.2948 -0.00023 C -0.27466 -0.01551 -0.28664 -0.00787 -0.26094 -0.02037 C -0.25816 -0.02176 -0.25556 -0.02292 -0.25261 -0.02431 C -0.24983 -0.0257 -0.2448 -0.02824 -0.2448 -0.02801 C -0.23681 -0.03704 -0.22848 -0.04815 -0.22014 -0.05602 C -0.21528 -0.05996 -0.20625 -0.06783 -0.20625 -0.0676 C -0.20139 -0.07709 -0.1948 -0.08426 -0.18976 -0.09352 C -0.18698 -0.09885 -0.1816 -0.10949 -0.1816 -0.10926 C -0.17917 -0.12037 -0.18178 -0.11019 -0.17622 -0.12315 C -0.17327 -0.1301 -0.17205 -0.13704 -0.17066 -0.14491 C -0.17118 -0.15579 -0.17066 -0.16598 -0.17205 -0.17639 C -0.17275 -0.18102 -0.1757 -0.18449 -0.17761 -0.18843 C -0.19115 -0.21574 -0.21719 -0.21736 -0.23785 -0.22593 C -0.24271 -0.22801 -0.24775 -0.23102 -0.25261 -0.2338 C -0.43282 -0.23125 -0.34914 -0.24375 -0.425 -0.22014 C -0.43282 -0.20463 -0.43941 -0.2044 -0.44931 -0.19422 C -0.4625 -0.18056 -0.45226 -0.18727 -0.46441 -0.18056 C -0.47796 -0.16435 -0.49237 -0.15 -0.50573 -0.13287 C -0.50851 -0.12871 -0.51077 -0.12361 -0.51355 -0.11922 C -0.51632 -0.11528 -0.5191 -0.11111 -0.52171 -0.10718 C -0.55434 -0.06505 -0.52934 -0.1044 -0.54653 -0.06968 C -0.55747 -0.04815 -0.5599 -0.04352 -0.5658 -0.01644 C -0.56632 -0.01227 -0.56719 -0.00857 -0.56841 -0.0044 C -0.56893 -0.0007 -0.57101 0.0074 -0.57101 0.00764 C -0.57049 0.02037 -0.57066 0.03379 -0.56962 0.04676 C -0.56858 0.05902 -0.55608 0.06018 -0.55053 0.0625 C -0.52448 0.07291 -0.50209 0.0794 -0.47535 0.0824 C -0.4007 0.07662 -0.3257 0.0831 -0.25122 0.07268 C -0.23959 0.0662 -0.22066 0.06134 -0.21059 0.05069 C -0.20712 0.04745 -0.20521 0.04259 -0.20226 0.03912 C -0.19428 0.0294 -0.18855 0.02291 -0.1816 0.01111 C -0.18073 0.0074 -0.18004 0.00301 -0.179 -0.0007 C -0.17778 -0.00463 -0.17587 -0.00857 -0.17466 -0.01227 C -0.17379 -0.01598 -0.17223 -0.03403 -0.17205 -0.03611 C -0.17292 -0.05394 -0.17292 -0.07199 -0.17466 -0.08935 C -0.17518 -0.09352 -0.17761 -0.09584 -0.179 -0.09931 C -0.1875 -0.12223 -0.19532 -0.13334 -0.2132 -0.14491 C -0.24914 -0.16829 -0.28612 -0.18148 -0.325 -0.18843 C -0.61285 -0.18542 -0.47483 -0.21158 -0.55886 -0.18241 C -0.56424 -0.1831 -0.57014 -0.18102 -0.575 -0.18426 C -0.57709 -0.18565 -0.57657 -0.19074 -0.57639 -0.19422 C -0.57587 -0.21343 -0.57639 -0.21968 -0.56684 -0.22963 C -0.53629 -0.26111 -0.49792 -0.26806 -0.46164 -0.27685 C -0.42344 -0.27523 -0.38507 -0.27523 -0.34688 -0.27315 C -0.32448 -0.27176 -0.30209 -0.25996 -0.27987 -0.2551 C -0.26355 -0.24607 -0.24862 -0.24352 -0.23091 -0.24167 C -0.19115 -0.23195 -0.2099 -0.23449 -0.17466 -0.23195 C -0.17118 -0.23102 -0.16737 -0.22963 -0.16389 -0.22963 C -0.11962 -0.22871 -0.07535 -0.23195 -0.03143 -0.22778 C -0.02969 -0.22755 -0.03924 -0.2044 -0.03959 -0.20417 C -0.05243 -0.18241 -0.07622 -0.16343 -0.09289 -0.14885 C -0.14219 -0.10533 -0.18559 -0.05023 -0.23473 -0.00648 C -0.2408 -0.00162 -0.24601 0.0037 -0.25122 0.00926 C -0.25816 0.01643 -0.26493 0.02453 -0.27205 0.03102 C -0.27882 0.03727 -0.28664 0.04097 -0.29358 0.04676 C -0.31181 0.06273 -0.32136 0.08102 -0.34271 0.09236 C -0.37327 0.10833 -0.40261 0.12893 -0.43316 0.1456 C -0.44341 0.15139 -0.45348 0.15926 -0.46441 0.16342 C -0.51372 0.18148 -0.56389 0.2081 -0.61181 0.23264 C -0.6316 0.24259 -0.61771 0.23889 -0.63924 0.25231 C -0.68247 0.27893 -0.62292 0.23634 -0.66667 0.2662 C -0.68785 0.28055 -0.70643 0.30324 -0.72674 0.31944 C -0.72934 0.32477 -0.7316 0.33078 -0.73507 0.33541 C -0.74775 0.35277 -0.74393 0.33657 -0.754 0.35694 C -0.75625 0.3618 -0.7573 0.36759 -0.75955 0.37291 C -0.76459 0.38541 -0.76928 0.3949 -0.77309 0.40833 C -0.77257 0.42222 -0.77448 0.43657 -0.77188 0.45 C -0.7698 0.45902 -0.74931 0.47916 -0.74445 0.48171 C -0.73594 0.48611 -0.72639 0.48819 -0.71702 0.49143 C -0.68716 0.50231 -0.68542 0.50555 -0.66511 0.52315 C -0.57813 0.52245 -0.49132 0.52338 -0.40417 0.52106 C -0.37518 0.52037 -0.37466 0.51227 -0.34688 0.50139 C -0.32118 0.49074 -0.2948 0.48356 -0.2691 0.47361 C -0.25851 0.46967 -0.23455 0.46875 -0.22431 0.46759 C -0.1816 0.46389 -0.13907 0.46296 -0.09688 0.45972 C -0.05851 0.46041 -0.02032 0.45972 0.01788 0.46203 C 0.03316 0.46273 0.04878 0.48518 0.06024 0.49537 C 0.06527 0.49977 0.07517 0.50926 0.07517 0.50949 C 0.07708 0.51736 0.07951 0.52407 0.08055 0.5331 C 0.07986 0.54097 0.07899 0.54884 0.07812 0.55671 C 0.07777 0.55879 0.07777 0.56111 0.07638 0.56227 C 0.07204 0.56805 0.06302 0.57129 0.05763 0.57245 C 0.0177 0.59213 -0.03073 0.59977 -0.07223 0.60023 C -0.21198 0.60139 -0.35105 0.60139 -0.49028 0.60208 C -0.54549 0.60301 -0.60053 0.60208 -0.65573 0.60416 C -0.65886 0.60416 -0.6507 0.60972 -0.6474 0.61018 C -0.61511 0.61134 -0.58282 0.61134 -0.55053 0.61203 C -0.21059 0.60717 -0.1132 0.66365 0.10781 0.58634 C 0.11527 0.5787 0.11961 0.57268 0.12326 0.56065 C 0.125 0.54652 0.12847 0.52824 0.12031 0.51713 C 0.11579 0.49699 0.09149 0.49352 0.07934 0.49143 C -0.10487 0.4169 -0.3033 0.48287 -0.49445 0.48171 C -0.5382 0.48009 -0.58091 0.47916 -0.62431 0.47754 C -0.64167 0.47685 -0.63143 0.47754 -0.64202 0.47176 C -0.64618 0.46967 -0.65434 0.46574 -0.65434 0.46597 C -0.66841 0.44467 -0.62101 0.42754 -0.6132 0.42407 C -0.58993 0.41412 -0.56771 0.40208 -0.54358 0.39467 C -0.50452 0.38217 -0.46684 0.375 -0.42761 0.36713 C -0.24948 0.36759 -0.04671 0.37546 0.14062 0.36875 C 0.15416 0.3625 0.16753 0.36018 0.17795 0.34514 C 0.17934 0.33865 0.1802 0.33171 0.18194 0.32546 C 0.18107 0.31944 0.18159 0.31342 0.18038 0.30787 C 0.17586 0.28657 0.14097 0.2794 0.13003 0.27407 C 0.11024 0.26458 0.09114 0.25139 0.07118 0.24236 C 0.0526 0.23402 0.03559 0.23356 0.01649 0.2287 C -0.02882 0.21736 0.00989 0.22245 -0.03403 0.21875 C -0.10382 0.22037 -0.17379 0.21319 -0.24323 0.22477 C -0.2625 0.22777 -0.25903 0.23171 -0.27726 0.24051 C -0.32188 0.26203 -0.36615 0.28009 -0.41233 0.29004 C -0.51355 0.28865 -0.61476 0.28773 -0.7158 0.28588 C -0.72414 0.28565 -0.72257 0.28541 -0.72396 0.27615 C -0.72344 0.2669 -0.72448 0.25717 -0.72257 0.24838 C -0.71997 0.23518 -0.69879 0.22384 -0.69132 0.22083 C -0.66928 0.21088 -0.64445 0.20185 -0.62171 0.19907 C -0.55053 0.20046 -0.47934 0.1993 -0.40816 0.20301 C -0.39219 0.20393 -0.37674 0.21157 -0.36059 0.21296 C -0.33334 0.21551 -0.30625 0.21713 -0.27865 0.21875 C -0.04219 0.21342 -0.10278 0.23912 4.44444E-6 0.20301 C 0.00659 0.19815 0.01354 0.19676 0.01927 0.19074 C 0.02152 0.18657 0.02361 0.18356 0.02343 0.17731 C 0.02291 0.16875 0.02204 0.16018 0.02048 0.15162 C 0.01892 0.14282 0.01041 0.13703 0.00572 0.13379 C -0.00868 0.12477 -0.02327 0.12315 -0.03803 0.11805 C -0.04462 0.11597 -0.0507 0.1125 -0.0573 0.11018 C -0.06546 0.10717 -0.07362 0.10416 -0.08195 0.10231 C -0.0915 0.09977 -0.10122 0.09977 -0.11059 0.09815 C -0.12292 0.09537 -0.1349 0.09051 -0.14775 0.08819 C -0.16007 0.08588 -0.17292 0.08565 -0.18559 0.08449 C -0.26042 0.08703 -0.33507 0.08796 -0.4099 0.09236 C -0.43143 0.09352 -0.45382 0.11412 -0.47396 0.12384 C -0.50573 0.13889 -0.53768 0.15277 -0.56962 0.16736 C -0.58542 0.1743 -0.59653 0.18264 -0.6132 0.18495 C -0.63612 0.18333 -0.65903 0.18426 -0.68178 0.1794 C -0.68612 0.17801 -0.69254 0.16736 -0.69254 0.16759 C -0.69532 0.15671 -0.69914 0.14514 -0.70348 0.13588 C -0.71632 0.07824 -0.67987 0.03472 -0.64618 0.02129 C -0.61858 -0.00093 -0.58073 -0.01736 -0.54896 -0.02037 C -0.5073 -0.01898 -0.46528 -0.01922 -0.42344 -0.01644 C -0.40487 -0.01551 -0.37448 0.00879 -0.3566 0.01921 C -0.34323 0.02662 -0.32917 0.02801 -0.31546 0.03495 C -0.28264 0.05208 -0.24983 0.06643 -0.21563 0.07847 C -0.07813 0.07662 -0.12309 0.08588 -0.06424 0.0706 C -0.05174 0.05995 -0.03473 0.05231 -0.02032 0.04884 C -0.01702 0.04375 -0.01528 0.03958 -0.01355 0.0331 C -0.01719 0.01389 -0.03473 0.00764 -0.04636 0.00347 C -0.07796 -0.00741 -0.11007 -0.02454 -0.1408 -0.04028 C -0.26424 -0.10301 -0.38855 -0.07477 -0.52171 -0.0757 C -0.52483 -0.07709 -0.52882 -0.07639 -0.53143 -0.07963 C -0.5349 -0.08357 -0.53664 -0.09977 -0.53837 -0.10533 C -0.53664 -0.12709 -0.54167 -0.14931 -0.52587 -0.15486 C -0.47987 -0.19375 -0.4257 -0.1794 -0.37431 -0.18056 C -0.35747 -0.17709 -0.35296 -0.17732 -0.3375 -0.1706 C -0.33039 -0.16783 -0.32396 -0.16227 -0.31719 -0.16042 C -0.30469 -0.15764 -0.27987 -0.15672 -0.27987 -0.15648 C -0.26285 -0.15278 -0.24636 -0.15093 -0.22952 -0.14491 C -0.18334 -0.1456 -0.13733 -0.1456 -0.0915 -0.14699 C -0.08351 -0.14699 -0.06997 -0.1588 -0.06424 -0.16273 C -0.0599 -0.16551 -0.05053 -0.16852 -0.05053 -0.16829 C -0.04827 -0.17176 -0.04584 -0.17523 -0.04358 -0.17848 C -0.0415 -0.18148 -0.04098 -0.19028 -0.04098 -0.19005 C -0.04132 -0.1963 -0.04098 -0.20232 -0.04219 -0.2081 C -0.0441 -0.21574 -0.05608 -0.21806 -0.06007 -0.22014 C -0.0882 -0.23102 -0.0783 -0.22871 -0.10105 -0.23195 C -0.19028 -0.23056 -0.27865 -0.22824 -0.36737 -0.22593 C -0.41962 -0.21459 -0.47344 -0.21713 -0.52587 -0.21598 C -0.72257 -0.21297 -0.58993 -0.21598 -0.73612 -0.21181 C -0.73594 -0.19213 -0.73629 -0.17246 -0.73507 -0.15278 C -0.73195 -0.11459 -0.71268 -0.07778 -0.69931 -0.04607 C -0.6908 -0.02523 -0.68039 -0.00162 -0.66789 0.01527 C -0.65903 0.02731 -0.65573 0.02685 -0.64618 0.0368 C -0.6316 0.05208 -0.61719 0.0662 -0.60243 0.08009 C -0.59844 0.09027 -0.59636 0.0993 -0.5941 0.11018 C -0.59341 0.11389 -0.5915 0.12176 -0.5915 0.12199 C -0.59219 0.22199 -0.59167 0.32222 -0.5941 0.42222 C -0.59462 0.44097 -0.60296 0.46898 -0.61598 0.47361 C -0.6224 0.47199 -0.62587 0.4706 -0.63108 0.46574 C -0.64115 0.41967 -0.61823 0.38634 -0.60243 0.35324 C -0.58837 0.32361 -0.58698 0.31666 -0.56684 0.29375 C -0.52987 0.25162 -0.57396 0.29699 -0.52726 0.25648 C -0.4941 0.22754 -0.51059 0.22615 -0.45608 0.19074 C -0.42153 0.16875 -0.38629 0.15046 -0.34966 0.13588 C -0.32448 0.12569 -0.30296 0.11088 -0.27726 0.10602 C -0.25521 0.09467 -0.23351 0.08125 -0.21059 0.07847 C -0.19098 0.06967 -0.17344 0.06666 -0.15296 0.06481 C -0.14115 0.06527 -0.129 0.06389 -0.11737 0.06666 C -0.11546 0.06713 -0.11563 0.07199 -0.11459 0.0743 C -0.11303 0.0787 -0.11181 0.08356 -0.10921 0.08634 C -0.10382 0.09213 -0.09757 0.0993 -0.0915 0.10231 C -0.08282 0.11458 -0.08438 0.13171 -0.07778 0.1456 C -0.06702 0.22384 -0.08091 0.29722 -0.09966 0.36875 C -0.09827 0.40092 -0.09757 0.43356 -0.09566 0.46574 C -0.09497 0.47338 -0.08941 0.47777 -0.08577 0.48171 C -0.06945 0.49907 -0.04948 0.50115 -0.02987 0.50532 C 0.03593 0.50347 0.03194 0.52407 0.06163 0.48171 C 0.06493 0.46967 0.07066 0.45972 0.07395 0.44791 C 0.07882 0.42916 0.08472 0.40972 0.08888 0.39051 C 0.09739 0.35115 0.08576 0.3919 0.09583 0.35926 C 0.10659 0.1949 0.11875 0.02731 0.08229 -0.12917 C 0.07916 -0.14144 0.07934 -0.1544 0.07517 -0.16644 C 0.0743 -0.17593 0.07204 -0.18473 0.07118 -0.19422 C 0.07066 -0.20023 0.0677 -0.20718 0.06996 -0.21181 C 0.07152 -0.21574 0.07239 -0.20417 0.07395 -0.20023 C 0.07447 -0.19792 0.07569 -0.19607 0.07638 -0.19422 C 0.08055 -0.1706 0.08402 -0.14653 0.09166 -0.125 C 0.10746 0.05254 0.09878 -0.05718 0.09027 0.35926 C 0.0901 0.3669 0.08628 0.37338 0.08472 0.38078 C 0.07517 0.42523 0.06406 0.4669 0.0467 0.50532 C 0.04184 0.51597 0.00781 0.59791 -0.00261 0.61203 C -0.06198 0.69213 -0.15695 0.74166 -0.23629 0.75046 C -0.28577 0.74838 -0.33473 0.75046 -0.38368 0.74444 C -0.39514 0.74282 -0.40573 0.73379 -0.41667 0.72847 C -0.42448 0.72453 -0.43976 0.71666 -0.43976 0.7169 C -0.44375 0.71273 -0.45591 0.70046 -0.45886 0.69514 C -0.46198 0.68981 -0.4632 0.68287 -0.4658 0.67708 C -0.47865 0.64815 -0.49132 0.6199 -0.50382 0.59027 C -0.52813 0.53287 -0.5599 0.47893 -0.58039 0.41852 C -0.59167 0.38634 -0.58386 0.40764 -0.5915 0.37477 C -0.60035 0.33727 -0.61129 0.29953 -0.61476 0.26018 C -0.61372 0.22546 -0.61615 0.18958 -0.61181 0.15555 C -0.61112 0.14583 -0.59653 0.12477 -0.59011 0.11597 C -0.56702 0.08495 -0.53507 0.06342 -0.50573 0.04884 C -0.4625 0.02754 -0.41928 0.00625 -0.37553 -0.01227 C -0.36754 -0.01574 -0.36059 -0.02223 -0.35243 -0.02639 C -0.33577 -0.03496 -0.31893 -0.0426 -0.30209 -0.05023 C -0.28108 -0.05926 -0.26059 -0.06621 -0.24028 -0.07778 C -0.22101 -0.08889 -0.20139 -0.09352 -0.18559 -0.11528 C -0.18507 -0.11783 -0.18386 -0.12037 -0.18299 -0.12315 C -0.18212 -0.12685 -0.18056 -0.13473 -0.18056 -0.13449 C -0.18125 -0.14213 -0.18125 -0.15 -0.18299 -0.15672 C -0.18629 -0.16898 -0.19358 -0.17014 -0.20087 -0.17454 C -0.22639 -0.18982 -0.25209 -0.2007 -0.27987 -0.20417 C -0.36771 -0.20278 -0.4007 -0.20185 -0.47396 -0.19028 C -0.49966 -0.17778 -0.48542 -0.18357 -0.52032 -0.17454 C -0.52553 -0.17315 -0.53559 -0.1706 -0.53559 -0.17037 C -0.5408 -0.16713 -0.54601 -0.1625 -0.55191 -0.16042 C -0.55764 -0.15857 -0.56355 -0.15949 -0.56962 -0.15857 C -0.57466 -0.15764 -0.57969 -0.15672 -0.58455 -0.15486 C -0.6007 -0.14885 -0.61632 -0.14121 -0.63247 -0.13473 C -0.63733 -0.13287 -0.64115 -0.12755 -0.64618 -0.125 C -0.65382 -0.12107 -0.66181 -0.11829 -0.66928 -0.11528 C -0.67657 -0.1125 -0.69132 -0.10718 -0.69132 -0.10695 C -0.69688 -0.10162 -0.70157 -0.09468 -0.70747 -0.08935 C -0.72084 -0.07709 -0.70851 -0.09422 -0.71997 -0.07963 C -0.7283 -0.06875 -0.73525 -0.05602 -0.74445 -0.04792 C -0.75556 -0.02801 -0.76303 -0.00602 -0.76632 0.01921 C -0.76546 0.04629 -0.7658 0.07338 -0.76355 0.10023 C -0.76285 0.11018 -0.74775 0.12708 -0.74167 0.13171 C -0.7382 0.13472 -0.73073 0.13958 -0.73073 0.13981 C -0.71094 0.12847 -0.72014 0.13727 -0.72674 0.07268 C -0.72813 0.05949 -0.73768 0.03379 -0.74046 0.01921 C -0.74358 0.00162 -0.74566 -0.01644 -0.74844 -0.03426 C -0.74775 -0.15787 -0.78178 -0.22778 -0.71285 -0.23982 C -0.6915 -0.23843 -0.67014 -0.23866 -0.64879 -0.23565 C -0.64167 -0.23473 -0.62414 -0.21574 -0.61719 -0.20996 C -0.58785 -0.18635 -0.61303 -0.20625 -0.59011 -0.19422 C -0.57466 -0.18588 -0.56077 -0.17523 -0.54514 -0.16852 C -0.52934 -0.15278 -0.51112 -0.13982 -0.49983 -0.11713 C -0.4908 -0.09838 -0.50105 -0.12408 -0.48907 -0.08935 C -0.48768 -0.08565 -0.48507 -0.07778 -0.48507 -0.07732 C -0.48091 -0.04769 -0.47014 -0.0206 -0.4658 0.00926 C -0.46372 0.02245 -0.46025 0.04884 -0.46025 0.04907 C -0.45747 0.09606 -0.45035 0.14051 -0.43976 0.18495 C -0.43629 0.20023 -0.43299 0.21597 -0.42605 0.2287 C -0.41875 0.2419 -0.40712 0.25069 -0.39757 0.26018 C -0.38455 0.27338 -0.37014 0.28796 -0.35504 0.29583 C -0.33889 0.30393 -0.31337 0.31111 -0.29896 0.32152 C -0.28178 0.33402 -0.29046 0.32963 -0.27327 0.33541 C -0.24428 0.33402 -0.21476 0.33472 -0.18559 0.33125 C -0.17118 0.32963 -0.15417 0.31458 -0.1408 0.30787 C -0.09462 0.28472 -0.04896 0.27129 -0.0191 0.21088 C -0.01702 0.19537 -0.01372 0.18102 -0.01216 0.16527 C -0.01268 0.14236 -0.01233 0.11921 -0.01355 0.09629 C -0.01389 0.08703 -0.01754 0.07893 -0.02032 0.0706 C -0.03837 0.01203 -0.07362 -0.01736 -0.11598 -0.02824 C -0.14723 -0.04699 -0.17987 -0.05324 -0.2132 -0.05602 C -0.24028 -0.06505 -0.26684 -0.06412 -0.2948 -0.06574 C -0.38264 -0.06343 -0.41945 -0.07616 -0.48629 -0.04792 C -0.51407 -0.03611 -0.53212 -0.0257 -0.55591 -0.00278 C -0.56164 0.00277 -0.56684 0.00764 -0.57223 0.01342 C -0.57553 0.01643 -0.58195 0.02315 -0.58195 0.02338 C -0.59549 0.05254 -0.60782 0.08333 -0.62014 0.11389 C -0.62396 0.12361 -0.62362 0.13565 -0.62691 0.1456 C -0.6316 0.1949 -0.63091 0.18194 -0.62691 0.27615 C -0.62674 0.28472 -0.62223 0.29166 -0.62014 0.29953 C -0.61007 0.34004 -0.58993 0.37916 -0.56025 0.38865 C -0.54705 0.39815 -0.53351 0.40092 -0.52032 0.41065 C -0.42934 0.40764 -0.3382 0.40324 -0.24705 0.39861 C -0.22292 0.3912 -0.19931 0.38125 -0.17466 0.37893 C -0.16198 0.37315 -0.15105 0.36458 -0.13803 0.36111 C -0.13334 0.35069 -0.1323 0.3581 -0.12987 0.34699 C -0.13021 0.3412 -0.12987 0.33518 -0.13091 0.3294 C -0.13594 0.30532 -0.16719 0.29143 -0.1816 0.28588 C -0.19202 0.28217 -0.20139 0.27268 -0.21198 0.27014 C -0.22483 0.2669 -0.25122 0.2662 -0.25122 0.26643 C -0.30625 0.25347 -0.28073 0.2581 -0.38924 0.26435 C -0.39514 0.26458 -0.41841 0.27592 -0.42344 0.27777 C -0.44896 0.28796 -0.47327 0.30185 -0.49844 0.31342 C -0.52327 0.325 -0.54705 0.33796 -0.57223 0.34699 C -0.58091 0.35023 -0.58993 0.35717 -0.59827 0.36111 C -0.60191 0.36273 -0.60921 0.36481 -0.60921 0.36504 C -0.62171 0.38402 -0.58629 0.39444 -0.57796 0.39861 C -0.57344 0.40069 -0.56858 0.40301 -0.56424 0.40463 C -0.55834 0.40648 -0.55209 0.40694 -0.54653 0.40833 C -0.49844 0.42106 -0.44375 0.41828 -0.39601 0.42037 C -0.27327 0.4324 -0.34098 0.42731 -0.09289 0.41852 C -0.07761 0.41805 -0.06303 0.40532 -0.04775 0.40254 C -0.03993 0.3993 -0.0323 0.39537 -0.02448 0.39282 C -0.01233 0.38402 -0.01632 0.38912 -0.01077 0.38078 C -0.0382 0.35532 -0.08004 0.38472 -0.10921 0.39652 C -0.15625 0.41574 -0.20157 0.44352 -0.24862 0.46203 C -0.29757 0.48125 -0.34671 0.50277 -0.39462 0.52708 C -0.43351 0.52592 -0.47223 0.52708 -0.51094 0.52315 C -0.51303 0.52291 -0.51233 0.51736 -0.51355 0.51504 C -0.51476 0.5125 -0.51632 0.51111 -0.51771 0.50926 C -0.52032 0.49791 -0.52327 0.49143 -0.52448 0.47963 C -0.52344 0.43796 -0.52448 0.39629 -0.52171 0.35486 C -0.52032 0.33495 -0.50452 0.2993 -0.49584 0.28402 C -0.49011 0.27384 -0.47414 0.26296 -0.46841 0.25833 C -0.46198 0.25301 -0.45382 0.25463 -0.44671 0.25231 C -0.42292 0.25416 -0.39914 0.25393 -0.37553 0.25833 C -0.37014 0.25926 -0.36563 0.26504 -0.36059 0.26805 C -0.34549 0.27662 -0.32952 0.28171 -0.31424 0.29004 C -0.27275 0.31227 -0.3198 0.29305 -0.28421 0.30787 C -0.26546 0.31551 -0.24705 0.325 -0.2283 0.33356 C -0.22483 0.33495 -0.22171 0.33611 -0.21858 0.33727 C -0.21493 0.33865 -0.20747 0.34143 -0.20747 0.34166 C -0.19028 0.35555 -0.16806 0.36412 -0.14896 0.37083 C -0.13455 0.37592 -0.1224 0.38657 -0.10782 0.39051 C -0.0974 0.39676 -0.08612 0.39977 -0.075 0.40254 C -0.05678 0.40185 -0.03855 0.40277 -0.02032 0.40046 C -0.01841 0.40023 -0.01771 0.39606 -0.01632 0.39467 C -0.01528 0.39352 -0.01355 0.39352 -0.01216 0.39282 C -0.01042 0.38518 -0.0066 0.38148 -0.004 0.37477 C -0.00191 0.36967 0.00138 0.35926 0.00138 0.35949 C 0.00295 0.34861 0.00451 0.33773 0.00694 0.32754 C 0.00572 0.30902 0.00538 0.29051 0.00277 0.27222 C -0.00174 0.23796 -0.0349 0.20602 -0.05452 0.19305 C -0.10556 0.15879 -0.16094 0.13842 -0.21563 0.12384 C -0.30973 0.12847 -0.40365 0.12801 -0.49723 0.13773 C -0.5099 0.13889 -0.52084 0.15162 -0.53264 0.1574 C -0.55452 0.16782 -0.57622 0.17731 -0.59827 0.18727 C -0.60591 0.19051 -0.62171 0.19699 -0.62171 0.19722 C -0.64358 0.21713 -0.68646 0.24907 -0.69931 0.28588 C -0.70487 0.30208 -0.7073 0.31852 -0.71164 0.33541 C -0.71875 0.36296 -0.72483 0.3912 -0.7323 0.41852 C -0.73646 0.43426 -0.73837 0.45208 -0.74306 0.46759 C -0.74966 0.49004 -0.77118 0.50949 -0.78698 0.51319 C -0.79358 0.51041 -0.8007 0.50879 -0.8073 0.50532 C -0.81025 0.50393 -0.81094 0.49861 -0.81146 0.49537 C -0.8132 0.48472 -0.81493 0.47569 -0.81806 0.46574 C -0.81737 0.43102 -0.81754 0.39583 -0.81563 0.36111 C -0.81441 0.33935 -0.79514 0.32384 -0.78525 0.30972 C -0.75539 0.2662 -0.69879 0.23865 -0.65695 0.23449 C -0.63507 0.23518 -0.6132 0.23472 -0.5915 0.23634 C -0.57813 0.2375 -0.57761 0.2419 -0.5658 0.24838 C -0.54844 0.25764 -0.55556 0.25023 -0.5408 0.26203 C -0.53125 0.27037 -0.52396 0.28055 -0.51355 0.28773 C -0.51094 0.2919 -0.50851 0.29676 -0.50573 0.29953 C -0.50261 0.30277 -0.49844 0.30208 -0.49584 0.30555 C -0.47987 0.32615 -0.4698 0.35532 -0.45487 0.37685 C -0.43334 0.4081 -0.40782 0.43356 -0.38247 0.45787 C -0.37448 0.46551 -0.36407 0.46574 -0.35504 0.46967 C -0.33594 0.47777 -0.32396 0.48449 -0.30469 0.48773 C -0.28577 0.4868 -0.26615 0.48703 -0.24705 0.48541 C -0.23455 0.48449 -0.22362 0.47361 -0.21198 0.46967 C -0.19809 0.45856 -0.18316 0.44953 -0.16945 0.44004 C -0.16042 0.43402 -0.15487 0.43356 -0.14653 0.42615 C -0.14184 0.42222 -0.1382 0.41597 -0.13386 0.4125 C -0.12987 0.40902 -0.12535 0.4074 -0.12136 0.40463 C -0.10643 0.39375 -0.09323 0.3787 -0.08056 0.36296 C -0.07934 0.35926 -0.07796 0.35486 -0.07639 0.35115 C -0.07535 0.34884 -0.07327 0.34768 -0.07223 0.34514 C -0.06893 0.33634 -0.06737 0.325 -0.06424 0.31574 C -0.06268 0.30532 -0.06007 0.29629 -0.05851 0.28588 C -0.05921 0.2669 -0.05834 0.24768 -0.06007 0.2287 C -0.06042 0.22546 -0.06285 0.22361 -0.06424 0.22083 C -0.07257 0.19884 -0.08455 0.18472 -0.09966 0.17106 C -0.11476 0.1581 -0.13021 0.1537 -0.14775 0.1456 C -0.1875 0.12708 -0.22691 0.11435 -0.2691 0.1081 C -0.42223 0.10902 -0.51632 0.0794 -0.64046 0.12986 C -0.66389 0.15671 -0.675 0.19074 -0.68316 0.23032 C -0.68733 0.25185 -0.69497 0.27106 -0.69931 0.2919 C -0.70504 0.31921 -0.70764 0.34676 -0.71042 0.37477 C -0.71077 0.39514 -0.71025 0.41574 -0.71164 0.43634 C -0.71198 0.4412 -0.71476 0.44514 -0.7158 0.45 C -0.71702 0.45578 -0.71719 0.46203 -0.71858 0.46759 C -0.71945 0.47245 -0.72136 0.47685 -0.72257 0.48171 C -0.72726 0.50069 -0.73178 0.53565 -0.74723 0.54282 C -0.75851 0.54143 -0.76667 0.54213 -0.77587 0.5331 C -0.78108 0.52777 -0.79098 0.51713 -0.79098 0.51736 C -0.79653 0.50509 -0.80087 0.49236 -0.80591 0.47963 C -0.80868 0.46134 -0.81268 0.44699 -0.81424 0.42824 C -0.81355 0.38402 -0.81528 0.33981 -0.81268 0.29583 C -0.81233 0.2912 -0.80747 0.29004 -0.80591 0.28588 C -0.79966 0.26852 -0.79705 0.24884 -0.79254 0.23032 C -0.79098 0.225 -0.78924 0.21898 -0.7882 0.21296 C -0.78716 0.20764 -0.78681 0.20208 -0.78525 0.19699 C -0.77952 0.17361 -0.7816 0.18773 -0.77188 0.16736 C -0.75851 0.13889 -0.74723 0.10902 -0.7323 0.0824 C -0.72275 0.06597 -0.72049 0.05115 -0.70487 0.0449 C -0.68889 0.04791 -0.68264 0.05764 -0.66928 0.0706 C -0.65625 0.08333 -0.64254 0.09328 -0.62969 0.10602 C -0.625 0.11065 -0.62188 0.11736 -0.61719 0.12176 C -0.58855 0.15023 -0.55938 0.16713 -0.52587 0.18125 C -0.50417 0.19051 -0.48421 0.20324 -0.46164 0.20694 C -0.42622 0.20463 -0.38664 0.22106 -0.35504 0.19514 C -0.3408 0.18356 -0.33455 0.17152 -0.32639 0.15162 C -0.32344 0.14421 -0.31719 0.12986 -0.31719 0.13009 C -0.31598 0.12592 -0.31528 0.12176 -0.31424 0.11805 C -0.3132 0.11389 -0.31112 0.11018 -0.31025 0.10602 C -0.30573 0.08889 -0.30382 0.07152 -0.29896 0.05463 C -0.29549 0.02106 -0.28924 -0.01945 -0.30469 -0.04792 C -0.30799 -0.06366 -0.32796 -0.06922 -0.33889 -0.07361 C -0.38247 -0.09121 -0.38681 -0.08773 -0.43976 -0.08935 C -0.45573 -0.08611 -0.47188 -0.08426 -0.48768 -0.07963 C -0.51007 -0.07338 -0.52535 -0.04491 -0.54237 -0.02639 C -0.54358 -0.02246 -0.54462 -0.01806 -0.54653 -0.01459 C -0.54775 -0.01088 -0.55053 -0.00857 -0.55191 -0.0044 C -0.55261 -0.00162 -0.55243 0.00231 -0.5533 0.00532 C -0.56025 0.03287 -0.56528 0.06111 -0.57223 0.08819 C -0.57535 0.1287 -0.57587 0.16852 -0.57917 0.20879 C -0.57796 0.26018 -0.57813 0.3118 -0.575 0.36296 C -0.57448 0.37083 -0.57032 0.37731 -0.56841 0.38495 C -0.56198 0.40856 -0.56702 0.40092 -0.55747 0.42222 C -0.53959 0.46065 -0.50816 0.46365 -0.47934 0.46574 C -0.39098 0.46134 -0.29809 0.48796 -0.22257 0.41065 C -0.21563 0.39652 -0.20868 0.38703 -0.20087 0.37477 C -0.19757 0.3699 -0.19497 0.36458 -0.19254 0.35926 C -0.18855 0.34884 -0.18559 0.33657 -0.18056 0.32754 C -0.16667 0.30416 -0.15764 0.27847 -0.15417 0.24838 C -0.15487 0.22916 -0.154 0.20995 -0.15573 0.19074 C -0.15625 0.18472 -0.16407 0.17222 -0.16667 0.16736 C -0.17778 0.14514 -0.18959 0.13264 -0.20625 0.1199 C -0.23559 0.09791 -0.26424 0.08819 -0.2948 0.07268 C -0.33368 0.05301 -0.33247 0.04421 -0.38785 0.03102 C -0.40157 0.02777 -0.41528 0.02546 -0.429 0.02129 C -0.43976 0.01782 -0.4507 0.01273 -0.46164 0.00926 C -0.48664 0.00162 -0.51164 -0.00533 -0.53716 -0.01227 C -0.54896 -0.01574 -0.57379 -0.02223 -0.57379 -0.02199 C -0.58507 -0.02894 -0.59618 -0.03658 -0.60782 -0.04213 C -0.63073 -0.05324 -0.65487 -0.05949 -0.67743 -0.07176 C -0.69202 -0.07963 -0.70643 -0.08866 -0.72118 -0.09537 C -0.73941 -0.10394 -0.76042 -0.11019 -0.77709 -0.12315 C -0.78039 -0.12547 -0.7882 -0.13287 -0.79254 -0.13704 C -0.79428 -0.13889 -0.79775 -0.14283 -0.79775 -0.1426 C -0.8007 -0.15625 -0.80434 -0.16898 -0.8073 -0.18241 C -0.80678 -0.19098 -0.81146 -0.20463 -0.80591 -0.2081 C -0.79289 -0.21621 -0.77709 -0.20926 -0.76355 -0.20417 C -0.76268 -0.20278 -0.76181 -0.19931 -0.76077 -0.20023 C -0.75955 -0.20093 -0.75973 -0.20417 -0.75955 -0.20625 C -0.75921 -0.21343 -0.75955 -0.2206 -0.75955 -0.22778 " pathEditMode="relative" rAng="0" ptsTypes="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A">
                                      <p:cBhvr>
                                        <p:cTn id="13" dur="55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67" y="2180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85" decel="5085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233 0.07454 C -0.06615 0.07385 -0.06945 0.07362 -0.07292 0.07246 C -0.07552 0.07153 -0.07795 0.06922 -0.08056 0.06875 C -0.104 0.06413 -0.12761 0.06413 -0.15122 0.06297 C -0.20469 0.06459 -0.25643 0.04931 -0.30452 0.07246 C -0.30955 0.07871 -0.31615 0.08473 -0.32292 0.0875 C -0.32848 0.0926 -0.33282 0.09815 -0.3382 0.10255 C -0.34514 0.11389 -0.34827 0.12292 -0.35052 0.13658 C -0.35295 0.16737 -0.35382 0.16899 -0.34896 0.21204 C -0.34827 0.2176 -0.33125 0.24051 -0.32917 0.24213 C -0.2974 0.26551 -0.25643 0.28079 -0.22032 0.28565 C -0.1283 0.31806 -0.01858 0.30348 0.07118 0.3044 C 0.07309 0.3051 0.07517 0.30649 0.07725 0.30649 C 0.10173 0.30649 0.09323 0.30463 0.08941 0.27061 C 0.08923 0.26806 0.08889 0.26528 0.08819 0.26297 C 0.07986 0.24445 0.06614 0.23102 0.05277 0.21945 C 0.03663 0.20602 0.04652 0.20973 0.03264 0.20649 C 0.02482 0.20232 0.01649 0.20116 0.00833 0.197 C 0.00521 0.19538 0.00243 0.19237 -0.00104 0.19144 C -0.00834 0.18913 -0.02379 0.1875 -0.02379 0.18774 C -0.09132 0.18866 -0.11493 0.1625 -0.14983 0.20255 C -0.15348 0.21181 -0.15625 0.22014 -0.16077 0.22894 C -0.16945 0.27061 -0.14323 0.34075 -0.18993 0.34977 C -0.20608 0.35625 -0.21736 0.35625 -0.23559 0.35741 C -0.27431 0.36274 -0.3158 0.37061 -0.35348 0.35556 C -0.36684 0.34283 -0.35174 0.35625 -0.36719 0.34584 C -0.37257 0.34237 -0.38247 0.33473 -0.38247 0.33496 C -0.3908 0.31968 -0.39445 0.30417 -0.39948 0.2875 C -0.39636 0.23612 -0.40955 0.21019 -0.375 0.2044 C -0.34358 0.20695 -0.31997 0.20649 -0.29236 0.22338 C -0.27709 0.23288 -0.28507 0.22871 -0.27084 0.24213 C -0.25573 0.25649 -0.26754 0.24375 -0.25243 0.25556 C -0.24306 0.26297 -0.23473 0.272 -0.22466 0.27801 C -0.22188 0.28195 -0.21719 0.28357 -0.21389 0.2875 C -0.21285 0.28889 -0.21354 0.29144 -0.21268 0.29306 C -0.20278 0.31042 -0.20382 0.30834 -0.19393 0.3176 C -0.18924 0.32709 -0.18195 0.33195 -0.17413 0.33658 C -0.16858 0.34352 -0.16354 0.34746 -0.15591 0.34977 C -0.14323 0.35764 -0.13091 0.36158 -0.11754 0.36667 C -0.10556 0.37107 -0.09462 0.37987 -0.08229 0.38357 C -0.07466 0.38588 -0.06702 0.38635 -0.0592 0.38936 C -0.02153 0.38774 -0.02292 0.39769 -0.00556 0.37616 C -0.00261 0.35278 -0.00035 0.34723 -0.004 0.32176 C -0.00521 0.31297 -0.01111 0.30695 -0.01476 0.3007 C -0.02813 0.27686 -0.04167 0.25325 -0.05469 0.22894 C -0.06216 0.21551 -0.07153 0.20278 -0.07622 0.1875 C -0.07778 0.18264 -0.07882 0.17709 -0.08056 0.17223 C -0.08698 0.15764 -0.09219 0.15394 -0.09913 0.14051 C -0.10729 0.12524 -0.10643 0.11968 -0.11754 0.10625 C -0.15625 0.06065 -0.20851 0.02848 -0.26146 0.02153 C -0.31841 0.02292 -0.37552 0.01806 -0.43177 0.02709 C -0.45122 0.03033 -0.46841 0.03982 -0.48716 0.04422 C -0.5033 0.05672 -0.51875 0.07014 -0.53455 0.08172 C -0.54549 0.10417 -0.53993 0.09514 -0.54983 0.11042 C -0.55261 0.122 -0.55938 0.13079 -0.56528 0.14051 C -0.56806 0.15556 -0.56927 0.16343 -0.57431 0.17616 C -0.57639 0.19075 -0.57934 0.19329 -0.58802 0.20093 C -0.60591 0.19954 -0.62622 0.20602 -0.64184 0.19514 C -0.65 0.18936 -0.65677 0.18056 -0.6632 0.17223 C -0.66459 0.17038 -0.66806 0.16667 -0.66806 0.1669 C -0.67327 0.15116 -0.68125 0.13866 -0.68941 0.12547 C -0.68993 0.12223 -0.69011 0.11899 -0.6908 0.11598 C -0.69167 0.11343 -0.69306 0.11135 -0.69393 0.10857 C -0.69618 0.10024 -0.69723 0.09005 -0.69861 0.08172 C -0.69827 0.06667 -0.69844 0.05163 -0.69688 0.03681 C -0.69618 0.02524 -0.67101 0.01575 -0.6632 0.01389 C -0.64532 0.01459 -0.62743 0.01366 -0.60955 0.01575 C -0.60521 0.01621 -0.5974 0.02153 -0.5974 0.02176 C -0.58976 0.03612 -0.59983 0.01922 -0.58802 0.02894 C -0.58716 0.02987 -0.57361 0.05047 -0.57292 0.05186 C -0.56927 0.05834 -0.56736 0.06621 -0.56354 0.07246 C -0.55955 0.07917 -0.55504 0.08565 -0.55174 0.09329 C -0.55018 0.0963 -0.54983 0.09954 -0.54827 0.10255 C -0.54375 0.11204 -0.53854 0.11945 -0.53455 0.12917 C -0.52865 0.15834 -0.5375 0.11713 -0.53004 0.14237 C -0.52882 0.14538 -0.529 0.14885 -0.5283 0.15163 C -0.52518 0.16343 -0.5191 0.17292 -0.51459 0.18403 C -0.50816 0.19954 -0.50087 0.21436 -0.49306 0.22894 C -0.49479 0.23889 -0.49514 0.24954 -0.49775 0.25926 C -0.49861 0.26297 -0.51945 0.27176 -0.52205 0.27246 C -0.54584 0.28658 -0.50903 0.26551 -0.53629 0.27801 C -0.5375 0.27894 -0.53889 0.28102 -0.54063 0.28195 C -0.55087 0.28704 -0.56216 0.28982 -0.57292 0.29306 C -0.59879 0.3095 -0.63993 0.297 -0.6632 0.29491 C -0.66979 0.29237 -0.67865 0.27987 -0.67865 0.2801 C -0.68334 0.26806 -0.69045 0.25903 -0.69532 0.24792 C -0.70504 0.22848 -0.71372 0.18843 -0.71684 0.16505 C -0.71598 0.13218 -0.71511 0.09954 -0.71407 0.0669 C -0.71372 0.06436 -0.71354 0.06158 -0.71233 0.0595 C -0.71077 0.05649 -0.70834 0.05463 -0.70643 0.05186 C -0.68577 0.01968 -0.66424 0.00926 -0.63716 -0.01226 C -0.61979 -0.02615 -0.60417 -0.04166 -0.58351 -0.04629 C -0.56059 -0.05879 -0.53212 -0.06666 -0.50695 -0.07083 C -0.4665 -0.06967 -0.42604 -0.0699 -0.38577 -0.06712 C -0.38143 -0.06689 -0.37778 -0.06296 -0.37344 -0.06157 C -0.3592 -0.05625 -0.34358 -0.0493 -0.32917 -0.04629 C -0.31233 -0.03981 -0.29566 -0.03796 -0.2849 -0.05578 C -0.28403 -0.05763 -0.28386 -0.05972 -0.28316 -0.06157 C -0.28229 -0.06412 -0.27934 -0.06597 -0.27848 -0.06898 C -0.27657 -0.075 -0.27657 -0.08148 -0.2757 -0.08773 C -0.27604 -0.10462 -0.27587 -0.12175 -0.27709 -0.13865 C -0.27726 -0.14328 -0.28282 -0.15046 -0.2849 -0.1537 C -0.28837 -0.16018 -0.29184 -0.16967 -0.29688 -0.17453 C -0.30018 -0.17754 -0.30434 -0.17754 -0.30747 -0.18032 C -0.32014 -0.1905 -0.30955 -0.18634 -0.32292 -0.18958 C -0.33177 -0.19421 -0.34115 -0.19884 -0.35052 -0.20115 C -0.35764 -0.20254 -0.37205 -0.20462 -0.37205 -0.20439 C -0.41181 -0.21944 -0.38594 -0.21134 -0.47604 -0.20462 C -0.49288 -0.20347 -0.51736 -0.175 -0.5283 -0.15949 C -0.54966 -0.13055 -0.56129 -0.10185 -0.57934 -0.07083 C -0.58698 -0.05694 -0.59566 -0.04375 -0.6033 -0.02916 C -0.61059 -0.0162 -0.60591 -0.01898 -0.61285 -0.00486 C -0.61563 0.00163 -0.62431 0.01112 -0.62813 0.01575 C -0.63143 0.02686 -0.63611 0.03843 -0.63872 0.05 C -0.63959 0.05301 -0.63941 0.05649 -0.64028 0.0595 C -0.64358 0.06899 -0.64566 0.06783 -0.64931 0.07639 C -0.65955 0.09838 -0.64566 0.07385 -0.65712 0.09329 C -0.66042 0.10487 -0.66997 0.11829 -0.67552 0.12917 C -0.67639 0.13288 -0.67657 0.13658 -0.67726 0.14051 C -0.67778 0.1463 -0.68004 0.15741 -0.68004 0.15764 C -0.67952 0.17362 -0.68091 0.19051 -0.67865 0.20649 C -0.67726 0.21922 -0.65521 0.23612 -0.64792 0.24213 C -0.63733 0.25163 -0.62657 0.25996 -0.61563 0.26875 C -0.61181 0.27176 -0.6092 0.27732 -0.60504 0.27987 C -0.59618 0.28542 -0.58542 0.28612 -0.57604 0.28936 C -0.56476 0.29329 -0.55365 0.29931 -0.54202 0.30255 C -0.51823 0.30903 -0.49306 0.30556 -0.46858 0.30649 C -0.42014 0.30394 -0.37136 0.30417 -0.32292 0.29885 C -0.28577 0.29491 -0.24879 0.26621 -0.21389 0.25186 C -0.19931 0.23889 -0.18438 0.22686 -0.16962 0.21389 C -0.16216 0.20047 -0.15695 0.18588 -0.15261 0.17038 C -0.14341 0.08959 -0.14931 -0.01203 -0.18021 -0.08958 C -0.18473 -0.11273 -0.19132 -0.13518 -0.19757 -0.15763 C -0.19948 -0.175 -0.20313 -0.19282 -0.20938 -0.20856 C -0.21146 -0.22152 -0.21858 -0.2456 -0.22795 -0.25393 C -0.23004 -0.25578 -0.23351 -0.25601 -0.23559 -0.25763 C -0.25243 -0.26921 -0.26563 -0.27777 -0.2849 -0.28587 C -0.29931 -0.29189 -0.31528 -0.29421 -0.32917 -0.30277 C -0.33403 -0.30601 -0.33889 -0.30949 -0.34445 -0.31203 C -0.36788 -0.32337 -0.39341 -0.32546 -0.41806 -0.32916 C -0.44705 -0.32847 -0.47622 -0.32962 -0.50573 -0.32731 C -0.50816 -0.32708 -0.50938 -0.32361 -0.51146 -0.32152 C -0.52795 -0.3081 -0.53368 -0.3 -0.54375 -0.28009 C -0.55886 -0.25046 -0.5757 -0.22291 -0.58802 -0.19166 C -0.59757 -0.16851 -0.60191 -0.14189 -0.60955 -0.11805 C -0.61007 -0.11435 -0.61025 -0.11041 -0.61129 -0.10648 C -0.61198 -0.1037 -0.61372 -0.10162 -0.61424 -0.09884 C -0.61806 -0.08217 -0.61979 -0.06527 -0.62813 -0.05023 C -0.60747 -0.04305 -0.58785 -0.05833 -0.56702 -0.05972 C -0.51615 -0.06296 -0.46545 -0.06296 -0.41476 -0.06504 C -0.29236 -0.06412 -0.18924 -0.05833 -0.06979 -0.07083 C -0.05035 -0.07291 -0.02882 -0.0905 -0.00851 -0.09537 C 0.00538 -0.10486 0.01909 -0.11597 0.02968 -0.13125 C 0.0335 -0.13657 0.04062 -0.14814 0.04062 -0.14791 C 0.05104 -0.18796 0.06302 -0.22592 0.07118 -0.26712 C 0.07048 -0.32615 0.09757 -0.37615 0.05868 -0.3875 C 0.0533 -0.38634 0.04722 -0.38634 0.04201 -0.38379 C 0.03975 -0.38263 0.03611 -0.36944 0.03593 -0.36875 C 0.03003 -0.34768 0.02448 -0.32893 0.02222 -0.30671 C 0.02361 -0.2493 0.02465 -0.19212 0.02673 -0.13495 C 0.02743 -0.11689 0.0309 -0.11898 0.03593 -0.10277 C 0.04149 -0.08449 0.04288 -0.06504 0.04809 -0.04629 C 0.04878 0.06297 0.04097 0.17315 0.05121 0.28195 C 0.05139 0.28473 0.05347 0.27686 0.05434 0.27431 C 0.05833 0.26181 0.06666 0.23658 0.06666 0.23681 C 0.06875 0.20695 0.07066 0.17732 0.07257 0.14792 C 0.07343 0.08658 0.06996 0.00741 0.07725 -0.05578 C 0.07777 -0.07407 0.0783 -0.09212 0.07864 -0.11064 C 0.07951 -0.15648 0.05902 -0.21481 0.08489 -0.24814 C 0.0875 -0.24675 0.09062 -0.24675 0.09253 -0.24421 C 0.096 -0.23935 0.11041 -0.20671 0.1125 -0.20115 C 0.13038 -0.14768 0.13941 -0.09027 0.15694 -0.03703 C 0.15885 0.0845 0.16458 0.42315 0.15694 0.44028 C 0.13177 0.49862 0.04965 0.43913 -0.004 0.43843 C -0.05174 0.43033 -0.09983 0.42801 -0.14827 0.42524 C -0.23993 0.40903 -0.33854 0.41829 -0.43021 0.41945 C -0.46111 0.42639 -0.48941 0.44561 -0.52084 0.44954 C -0.5342 0.45649 -0.54809 0.46019 -0.56216 0.46297 C -0.74514 0.53519 -0.17778 0.46551 0.01441 0.46482 C 0.03767 0.4345 -0.01598 0.41528 -0.02865 0.41019 C -0.04271 0.40417 -0.05712 0.39885 -0.07136 0.39329 C -0.08629 0.38727 -0.10209 0.38959 -0.11754 0.38936 C -0.16858 0.3882 -0.21979 0.3882 -0.27084 0.3875 C -0.30938 0.39167 -0.34358 0.41204 -0.38108 0.42153 C -0.46719 0.46922 -0.62969 0.43288 -0.73854 0.43079 C -0.74132 0.42848 -0.74792 0.42431 -0.75087 0.41945 C -0.75452 0.41227 -0.75504 0.40487 -0.7599 0.39885 C -0.7632 0.38635 -0.75868 0.4 -0.76615 0.3875 C -0.77084 0.3794 -0.76702 0.3794 -0.77361 0.37246 C -0.77483 0.37107 -0.77691 0.3713 -0.77813 0.37038 C -0.78038 0.36875 -0.78229 0.3669 -0.78438 0.36482 C -0.78577 0.36366 -0.78629 0.36181 -0.7875 0.36088 C -0.78889 0.35996 -0.79045 0.35996 -0.79184 0.35926 C -0.79358 0.35834 -0.79514 0.35672 -0.7967 0.35556 C -0.79844 0.33612 -0.79948 0.33588 -0.7967 0.31181 C -0.7941 0.28913 -0.77292 0.26413 -0.76129 0.24584 C -0.75782 0.24028 -0.73854 0.22917 -0.73386 0.22524 C -0.71493 0.20973 -0.6967 0.18866 -0.67552 0.17825 C -0.66042 0.17038 -0.64566 0.16065 -0.62952 0.15533 C -0.61823 0.15163 -0.59584 0.14422 -0.59584 0.14445 C -0.55209 0.14746 -0.50782 0.14746 -0.46424 0.15348 C -0.45486 0.15487 -0.44688 0.1632 -0.43802 0.16667 C -0.42778 0.17061 -0.41719 0.17223 -0.40729 0.17616 C -0.39757 0.1801 -0.38889 0.18565 -0.37969 0.18959 C -0.34271 0.20463 -0.30348 0.22292 -0.26632 0.23658 C -0.23473 0.24792 -0.25382 0.23565 -0.22032 0.25186 C -0.18195 0.27014 -0.1467 0.28681 -0.10556 0.29121 C -0.01007 0.28681 -0.03976 0.30672 -0.00261 0.26112 C 0.00069 0.25163 0.00191 0.24121 0.00694 0.23288 C 0.01007 0.21297 0.01441 0.19283 0.02222 0.17431 C 0.0276 0.1463 0.03177 0.11158 0.01892 0.08565 C 0.00087 0.04977 -0.03594 0.04514 -0.06528 0.03288 C -0.08663 0.02408 -0.10226 0.01806 -0.12518 0.01575 C -0.17344 0.01644 -0.22153 0.01551 -0.26979 0.01783 C -0.28976 0.01875 -0.31163 0.03542 -0.33091 0.0426 C -0.34288 0.05325 -0.35608 0.06088 -0.36875 0.07061 C -0.40087 0.09514 -0.43334 0.12477 -0.46997 0.13843 C -0.48021 0.14237 -0.49098 0.14538 -0.5007 0.14977 C -0.51702 0.15695 -0.56424 0.17894 -0.57431 0.1801 C -0.6132 0.18403 -0.5875 0.18195 -0.65104 0.18403 C -0.66997 0.18288 -0.68768 0.18056 -0.70643 0.17825 C -0.72674 0.16112 -0.72952 0.12338 -0.73854 0.09676 C -0.73889 0.0919 -0.73924 0.08681 -0.73993 0.08172 C -0.74219 0.07107 -0.74757 0.05 -0.74757 0.05024 C -0.75278 0.00093 -0.75209 0.0125 -0.74445 -0.07847 C -0.74323 -0.09305 -0.73525 -0.09745 -0.72917 -0.10879 C -0.71719 -0.13101 -0.72934 -0.11666 -0.71528 -0.1368 C -0.69202 -0.17037 -0.64341 -0.19699 -0.60799 -0.20115 C -0.57223 -0.19791 -0.53663 -0.19699 -0.5007 -0.19166 C -0.48611 -0.18958 -0.4724 -0.18055 -0.45799 -0.17638 C -0.45122 -0.17199 -0.44479 -0.16712 -0.43802 -0.16319 C -0.43195 -0.15972 -0.42535 -0.15763 -0.41945 -0.1537 C -0.40278 -0.14259 -0.38802 -0.12754 -0.37049 -0.11805 C -0.3217 -0.09189 -0.26806 -0.07453 -0.21563 -0.06319 C -0.17257 -0.06458 -0.12917 -0.06481 -0.08542 -0.06712 C -0.07483 -0.06759 -0.06285 -0.0787 -0.05469 -0.08587 C -0.03143 -0.10694 -0.00608 -0.13541 0.00521 -0.16875 C 0.01093 -0.18611 0.01562 -0.20578 0.02066 -0.22361 C 0.01771 -0.28055 0.02656 -0.28287 -0.00104 -0.30833 C -0.00278 -0.30995 -0.00365 -0.31273 -0.00556 -0.31412 C -0.01788 -0.32384 -0.03021 -0.33032 -0.04393 -0.33495 C -0.05035 -0.33703 -0.05608 -0.34004 -0.06233 -0.34236 C -0.06528 -0.34351 -0.07136 -0.34606 -0.07136 -0.34583 C -0.09236 -0.34537 -0.11337 -0.34629 -0.1342 -0.34421 C -0.17257 -0.34074 -0.21702 -0.28888 -0.24966 -0.26712 C -0.27309 -0.25138 -0.3 -0.24467 -0.32292 -0.22916 C -0.35625 -0.20694 -0.39184 -0.18981 -0.42726 -0.17245 C -0.43646 -0.16782 -0.4467 -0.16689 -0.45625 -0.16319 C -0.49983 -0.1449 -0.53785 -0.12685 -0.58351 -0.12175 C -0.60903 -0.12314 -0.63473 -0.12361 -0.66042 -0.12569 C -0.69271 -0.12847 -0.70955 -0.17268 -0.72761 -0.1993 C -0.74132 -0.24328 -0.75104 -0.28981 -0.76302 -0.33495 C -0.76216 -0.37453 -0.76979 -0.3868 -0.75556 -0.41018 C -0.75313 -0.41898 -0.75018 -0.42106 -0.74306 -0.42337 C -0.72361 -0.42152 -0.704 -0.42129 -0.6849 -0.41759 C -0.67952 -0.41666 -0.6757 -0.41226 -0.67084 -0.41018 C -0.65295 -0.40277 -0.63577 -0.39513 -0.61719 -0.39143 C -0.44827 -0.30763 -0.33698 -0.37893 -0.08993 -0.38194 C -0.07049 -0.38703 -0.0533 -0.39745 -0.03473 -0.40439 C 0.00521 -0.41967 0.04357 -0.43726 0.0835 -0.45324 C 0.08698 -0.45787 0.09566 -0.46481 0.09566 -0.46458 C 0.10746 -0.45023 0.11354 -0.43194 0.12326 -0.41574 C 0.1309 -0.40277 0.13941 -0.39027 0.14618 -0.37638 C 0.1526 -0.36226 0.15416 -0.34606 0.16163 -0.3331 C 0.16649 -0.29768 0.16319 -0.25532 0.15069 -0.22152 C 0.14861 -0.2155 0.14409 -0.21087 0.14166 -0.20462 C 0.1309 -0.17685 0.12656 -0.15763 0.1125 -0.1331 C 0.10902 -0.12777 0.10607 -0.12199 0.10347 -0.1162 C 0.09843 -0.10625 0.09496 -0.0956 0.08941 -0.08587 C 0.08402 -0.07592 0.07257 -0.05578 0.07257 -0.05555 C 0.0651 -0.02708 0.07048 -0.04398 0.05434 -0.00671 C 0.04948 0.0044 0.04896 0.0176 0.04496 0.02894 C 0.04496 0.02917 0.04635 0.02408 0.0467 0.02153 C 0.05 -0.00069 0.04531 0.0169 0.05277 -0.00856 C 0.05937 -0.03194 0.0618 -0.05555 0.06493 -0.08009 C 0.06441 -0.11435 0.0651 -0.14837 0.06337 -0.1824 C 0.0625 -0.20092 0.05416 -0.22199 0.04809 -0.23842 C 0.03698 -0.26944 0.02482 -0.30138 0.00521 -0.32546 C 0.00173 -0.33379 -0.00243 -0.3412 -0.00851 -0.34606 C -0.02917 -0.3449 -0.04966 -0.34513 -0.06979 -0.34236 C -0.08733 -0.34004 -0.11754 -0.31712 -0.1283 -0.31018 C -0.13976 -0.303 -0.19601 -0.24907 -0.20365 -0.23495 C -0.21476 -0.21365 -0.22604 -0.19212 -0.23716 -0.1706 C -0.24879 -0.14837 -0.25209 -0.1449 -0.2599 -0.12175 C -0.27639 -0.07685 -0.28646 -0.03032 -0.29844 0.01575 C -0.31129 0.06551 -0.29427 -0.01342 -0.30747 0.04607 C -0.3099 0.05625 -0.31372 0.07639 -0.31372 0.07663 C -0.31233 0.08125 -0.31337 0.08936 -0.30903 0.09144 C -0.30608 0.09306 -0.30486 0.08519 -0.30313 0.08172 C -0.28386 0.04538 -0.31198 0.09538 -0.29063 0.05186 C -0.27361 0.01644 -0.25243 -0.01759 -0.23386 -0.05208 C -0.20851 -0.10046 -0.18282 -0.1493 -0.15591 -0.19722 C -0.12413 -0.25324 -0.0974 -0.30486 -0.04236 -0.32731 C -0.03004 -0.32662 -0.01771 -0.32777 -0.00556 -0.32546 C -0.00365 -0.325 -0.004 -0.32106 -0.00261 -0.31967 C -0.00087 -0.31828 0.00156 -0.31851 0.00364 -0.31782 C 0.00555 -0.30856 0.00902 -0.30324 0.01284 -0.29513 C 0.01441 -0.28171 0.01771 -0.26944 0.01892 -0.25555 C 0.0184 -0.20046 0.02014 -0.1449 0.01736 -0.08958 C 0.01701 -0.08194 0.0026 -0.03981 0.00069 -0.03287 C -0.00365 -0.01805 -0.00747 -0.003 -0.01163 0.01204 C -0.01945 0.04144 -0.03073 0.04954 -0.04236 0.07246 C -0.04566 0.07894 -0.04827 0.08658 -0.05157 0.09329 C -0.05886 0.10811 -0.06702 0.12246 -0.07466 0.13658 C -0.08282 0.15139 -0.09306 0.16459 -0.1007 0.1801 C -0.10973 0.19815 -0.11684 0.2176 -0.12657 0.23473 C -0.16598 0.30278 -0.12917 0.22385 -0.16198 0.29121 C -0.20868 0.38473 -0.13004 0.24028 -0.21389 0.38936 C -0.22795 0.41413 -0.23993 0.44445 -0.2599 0.46297 C -0.26563 0.4794 -0.26007 0.46598 -0.26979 0.48195 C -0.28177 0.50278 -0.28264 0.50163 -0.27084 0.49306 C -0.25799 0.46713 -0.24618 0.44167 -0.23282 0.41575 C -0.23143 0.41389 -0.20434 0.36436 -0.20365 0.36088 C -0.19306 0.325 -0.18646 0.2882 -0.17761 0.25186 C -0.17848 0.19954 -0.17778 0.14723 -0.18021 0.09514 C -0.18108 0.07732 -0.19271 0.05394 -0.19757 0.03681 C -0.19966 0.02732 -0.20313 0.00649 -0.20643 -0.003 C -0.21702 -0.03263 -0.21285 -0.01458 -0.22639 -0.03888 C -0.22934 -0.04398 -0.23073 -0.05046 -0.23386 -0.05578 C -0.25504 -0.09097 -0.30677 -0.11435 -0.34115 -0.11805 C -0.38455 -0.11666 -0.39098 -0.12291 -0.42101 -0.11064 C -0.45295 -0.09699 -0.47674 -0.06412 -0.50573 -0.04444 C -0.53368 -0.02546 -0.54757 -0.00578 -0.57136 0.01783 C -0.57622 0.02246 -0.58229 0.02454 -0.58663 0.02894 C -0.60782 0.04977 -0.62344 0.0757 -0.64028 0.1007 C -0.64375 0.11366 -0.6474 0.12663 -0.65278 0.13843 C -0.65139 0.15463 -0.65313 0.17153 -0.64931 0.1875 C -0.64809 0.1926 -0.64306 0.19514 -0.63872 0.197 C -0.62153 0.20417 -0.60469 0.21019 -0.58663 0.21389 C -0.53854 0.21204 -0.49028 0.21598 -0.44254 0.20834 C -0.42014 0.20487 -0.36077 0.17269 -0.33386 0.16112 C -0.30313 0.14815 -0.27223 0.13889 -0.2415 0.12732 C -0.1882 0.10695 -0.13577 0.08033 -0.08229 0.0595 C -0.04532 0.04491 -0.00677 0.0213 0.03125 0.01204 C 0.04149 0.00579 0.05225 0.00255 0.06337 -0.00115 C 0.06718 -0.00787 0.06962 -0.0118 0.07118 -0.0199 C 0.07066 -0.02777 0.07118 -0.04652 0.06666 -0.05578 C 0.04462 -0.10092 0.01423 -0.13148 -0.02101 -0.16134 C -0.07743 -0.20949 -0.12153 -0.2287 -0.18646 -0.25208 C -0.23959 -0.27083 -0.20729 -0.26597 -0.25122 -0.26898 C -0.32865 -0.26782 -0.40643 -0.27037 -0.48403 -0.26527 C -0.49236 -0.26481 -0.49896 -0.25532 -0.50695 -0.25208 C -0.51702 -0.24768 -0.52761 -0.24537 -0.5375 -0.24236 C -0.6 -0.22476 -0.65504 -0.20324 -0.70643 -0.15555 C -0.71372 -0.14884 -0.71719 -0.13449 -0.72309 -0.12569 C -0.73629 -0.0581 -0.68993 -0.03981 -0.65278 -0.01041 C -0.64827 -0.00717 -0.60643 0.01112 -0.59584 0.01575 C -0.57049 0.02639 -0.54427 0.0338 -0.51945 0.04422 C -0.5132 0.04676 -0.50816 0.05116 -0.50226 0.05371 C -0.48525 0.06065 -0.46632 0.06505 -0.44879 0.06875 C -0.19358 0.05857 -0.32778 0.08704 -0.23386 0.05 C -0.20764 0.03959 -0.17917 0.02848 -0.15434 0.01389 C -0.14705 0.00973 -0.12986 -0.00509 -0.12518 -0.00856 C -0.12396 -0.00972 -0.12066 -0.01226 -0.12066 -0.01203 C -0.09219 -0.06666 -0.11823 0.08936 -0.12518 0.11389 C -0.1283 0.12547 -0.13299 0.13635 -0.13611 0.14792 C -0.13907 0.1595 -0.13976 0.17223 -0.14358 0.18403 C -0.15452 0.21598 -0.17118 0.25209 -0.18646 0.28195 C -0.19514 0.29862 -0.20677 0.32547 -0.22188 0.33473 C -0.24202 0.34723 -0.26302 0.35325 -0.2849 0.36088 C -0.35486 0.35926 -0.42483 0.3595 -0.49479 0.35556 C -0.55035 0.35232 -0.60035 0.32246 -0.65434 0.30811 C -0.67049 0.29862 -0.68681 0.2926 -0.70313 0.2838 C -0.71806 0.26551 -0.71268 0.27061 -0.71858 0.24584 C -0.72084 0.15 -0.73368 0.04862 -0.70035 -0.04074 C -0.68611 -0.07754 -0.66806 -0.09351 -0.64028 -0.11435 C -0.63646 -0.11689 -0.63212 -0.11828 -0.62813 -0.1199 C -0.61979 -0.12291 -0.6033 -0.12754 -0.6033 -0.12731 C -0.58594 -0.1243 -0.56841 -0.12361 -0.55174 -0.11805 C -0.54584 -0.1162 -0.5349 -0.10162 -0.53177 -0.09537 C -0.51962 -0.07291 -0.51354 -0.05879 -0.504 -0.03703 C -0.49601 0.0051 -0.48177 0.04445 -0.4717 0.08565 C -0.46476 0.11436 -0.45591 0.14213 -0.44879 0.17038 C -0.44358 0.19028 -0.43802 0.21343 -0.42413 0.22709 C -0.40799 0.24306 -0.38698 0.25579 -0.36719 0.26297 C -0.33438 0.27454 -0.28264 0.27014 -0.25712 0.27061 C -0.2467 0.26991 -0.23646 0.27061 -0.22639 0.26875 C -0.20938 0.26551 -0.19098 0.25556 -0.17292 0.25186 C -0.13663 0.23542 -0.09896 0.21482 -0.06059 0.20649 C -0.03212 0.19375 -0.0033 0.18426 0.02673 0.1801 C 0.04236 0.18311 0.03472 0.18033 0.04201 0.19329 C 0.04496 0.20834 0.0493 0.22223 0.05434 0.23658 C 0.05712 0.25417 0.06163 0.27038 0.06493 0.2875 C 0.06753 0.31389 0.07986 0.35556 0.06041 0.37246 C 0.05503 0.39746 0.02899 0.40811 0.01128 0.41389 C -0.0099 0.4213 -0.01268 0.42338 -0.03907 0.4345 C -0.05938 0.44329 -0.08282 0.44422 -0.10382 0.44954 C -0.25382 0.44468 -0.23351 0.4625 -0.32292 0.42153 C -0.33212 0.41737 -0.34202 0.41575 -0.35052 0.41019 C -0.37118 0.3963 -0.43768 0.34838 -0.4592 0.31945 C -0.46841 0.30741 -0.47795 0.28588 -0.48229 0.27061 C -0.48507 0.26135 -0.48854 0.24213 -0.48854 0.24237 C -0.48716 0.20834 -0.48716 0.17408 -0.48403 0.14051 C -0.48334 0.13542 -0.48004 0.13149 -0.47778 0.12732 C -0.46007 0.09283 -0.44011 0.07825 -0.41181 0.05556 C -0.38976 0.03774 -0.38646 0.03033 -0.36129 0.01389 C -0.32622 -0.00879 -0.28559 -0.02037 -0.25243 -0.04814 C -0.23143 -0.0655 -0.21111 -0.08194 -0.19271 -0.10277 C -0.18577 -0.11087 -0.17691 -0.11643 -0.17118 -0.12569 C -0.12344 -0.20254 -0.17413 -0.12013 -0.14983 -0.16134 C -0.1467 -0.16643 -0.14063 -0.17638 -0.14063 -0.17615 C -0.13681 -0.19004 -0.13924 -0.18449 -0.1342 -0.19351 C -0.13056 -0.21597 -0.13091 -0.24004 -0.14358 -0.25763 C -0.14566 -0.26041 -0.15799 -0.27152 -0.16077 -0.27245 C -0.16771 -0.27592 -0.18334 -0.28009 -0.18334 -0.27986 C -0.20903 -0.27939 -0.23455 -0.28078 -0.2599 -0.27824 C -0.2665 -0.27754 -0.30104 -0.26111 -0.30452 -0.25949 C -0.31337 -0.25601 -0.32205 -0.25416 -0.33091 -0.25 C -0.354 -0.23935 -0.37917 -0.2162 -0.39792 -0.20115 C -0.42709 -0.17777 -0.45174 -0.1537 -0.47778 -0.12569 C -0.48473 -0.11828 -0.50365 -0.078 -0.50695 -0.07083 C -0.51875 -0.04861 -0.53177 -0.03194 -0.5467 -0.01412 C -0.55816 -0.00115 -0.56598 0.01135 -0.57604 0.02547 C -0.58073 0.03218 -0.58802 0.04792 -0.58802 0.04815 C -0.59636 0.03357 -0.58681 0.05232 -0.59271 0.01783 C -0.59497 0.00556 -0.59913 -0.00601 -0.60191 -0.01805 C -0.61493 -0.07222 -0.63143 -0.12199 -0.63559 -0.17824 C -0.63507 -0.2162 -0.65591 -0.27986 -0.625 -0.30671 C -0.62275 -0.30671 -0.58577 -0.30949 -0.57292 -0.30092 C -0.55295 -0.28773 -0.5349 -0.26944 -0.51598 -0.25393 C -0.50573 -0.2449 -0.49427 -0.23842 -0.48403 -0.22916 C -0.46841 -0.21481 -0.45157 -0.19652 -0.43177 -0.19166 C -0.40504 -0.17453 -0.42466 -0.18541 -0.35504 -0.19166 C -0.3257 -0.19421 -0.29063 -0.21805 -0.26771 -0.23842 C -0.26007 -0.24513 -0.25139 -0.24953 -0.24479 -0.25763 C -0.22986 -0.27592 -0.21493 -0.29768 -0.19757 -0.31203 C -0.18924 -0.30277 -0.18889 -0.29444 -0.18507 -0.28009 C -0.17882 -0.25787 -0.17535 -0.23912 -0.16788 -0.21805 C -0.16441 -0.20787 -0.16163 -0.19884 -0.15261 -0.19537 C -0.13351 -0.19814 -0.14063 -0.19976 -0.12657 -0.21226 C -0.11424 -0.22337 -0.09896 -0.23171 -0.08663 -0.24421 C -0.08038 -0.25138 -0.07604 -0.2618 -0.06858 -0.26712 C -0.0566 -0.27523 -0.04254 -0.28541 -0.0316 -0.29513 C -0.02952 -0.29444 -0.02691 -0.29513 -0.02535 -0.29328 C -0.02084 -0.28726 -0.01163 -0.26319 -0.00851 -0.25555 C -0.00677 -0.25115 -0.00677 -0.24537 -0.00556 -0.2405 C 0.00104 -0.21435 0.00607 -0.18634 0.01597 -0.16134 C 0.01718 -0.15347 0.01701 -0.15277 0.01892 -0.14629 C 0.02048 -0.1412 0.02361 -0.13125 0.02361 -0.13101 C 0.03646 -0.14074 0.03541 -0.14513 0.04496 -0.15763 C 0.05208 -0.14097 0.05607 -0.12106 0.06041 -0.10277 C 0.06753 -0.04444 0.06493 0.00209 0.06198 0.06297 C 0.05208 0.03519 0.05087 0.00487 0.0375 -0.02175 C 0.03489 -0.03402 0.03281 -0.04606 0.02812 -0.05763 C 0.02569 -0.07268 0.02569 -0.07152 0.01284 -0.06712 C -0.004 -0.05092 -0.01146 -0.03379 -0.02535 -0.01226 C -0.05313 0.02987 -0.07882 0.07639 -0.1007 0.12362 C -0.10625 0.10417 -0.10643 0.0838 -0.11302 0.06482 C -0.12309 0.03565 -0.12934 0.00463 -0.13733 -0.02569 C -0.1415 -0.03981 -0.14601 -0.05324 -0.14983 -0.06712 C -0.15261 -0.07847 -0.15591 -0.08981 -0.15903 -0.10092 C -0.16007 -0.10393 -0.16285 -0.10462 -0.16511 -0.10648 C -0.16823 -0.11898 -0.17674 -0.11087 -0.18021 -0.10277 C -0.18854 -0.08587 -0.19549 -0.06898 -0.20365 -0.05208 C -0.21545 -0.02638 -0.21285 -0.03912 -0.22639 -0.01412 C -0.22986 -0.00787 -0.23229 -0.00023 -0.23559 0.00649 C -0.24202 0.01852 -0.24879 0.03033 -0.25538 0.0426 C -0.26407 0.05741 -0.27413 0.06945 -0.28316 0.0838 C -0.28976 0.08079 -0.28993 0.07454 -0.2941 0.0669 C -0.29861 0.04375 -0.30573 0.02153 -0.31233 -0.00115 C -0.31667 -0.01643 -0.31684 -0.02407 -0.32292 -0.03888 C -0.32848 -0.05138 -0.33716 -0.07824 -0.35052 -0.08402 C -0.35486 -0.08263 -0.35938 -0.0831 -0.36268 -0.08009 C -0.36598 -0.07731 -0.3665 -0.07129 -0.36875 -0.06712 C -0.37118 -0.0625 -0.37431 -0.05856 -0.37674 -0.05393 C -0.37952 -0.04837 -0.38143 -0.04259 -0.3842 -0.03703 C -0.39636 -0.01226 -0.40973 0.01088 -0.42257 0.03473 C -0.43143 0.05139 -0.43941 0.07084 -0.4533 0.08172 C -0.4566 0.05788 -0.46424 0.03635 -0.4717 0.01389 C -0.47604 0.00024 -0.47761 -0.01504 -0.48403 -0.02731 C -0.4915 -0.04212 -0.49983 -0.05648 -0.50695 -0.07083 C -0.52084 -0.09722 -0.53368 -0.12939 -0.55469 -0.14814 C -0.57223 -0.13217 -0.57292 -0.09467 -0.58229 -0.07268 C -0.58386 -0.06736 -0.58872 -0.06435 -0.59132 -0.05972 C -0.59445 -0.0537 -0.59618 -0.04652 -0.59896 -0.04074 C -0.60504 -0.028 -0.61216 -0.01666 -0.61875 -0.00486 C -0.62726 0.00996 -0.63282 0.02616 -0.64184 0.04051 C -0.64236 0.04237 -0.64167 0.04607 -0.64358 0.04607 C -0.64514 0.04607 -0.64479 0.0426 -0.64514 0.04051 C -0.6467 0.03334 -0.64775 0.02639 -0.64931 0.01968 C -0.65538 -0.00555 -0.66042 -0.0375 -0.67257 -0.05972 C -0.67327 -0.06203 -0.67205 -0.06712 -0.67413 -0.06712 C -0.67743 -0.06712 -0.68386 -0.05231 -0.6849 -0.05023 C -0.68993 -0.03611 -0.69618 -0.02083 -0.70035 -0.00671 C -0.70573 0.01181 -0.70816 0.03149 -0.71407 0.05 C -0.72101 0.07153 -0.72657 0.09283 -0.72917 0.11598 C -0.72709 0.17987 -0.72257 0.22987 -0.70313 0.28936 C -0.6974 0.30649 -0.69514 0.33913 -0.67865 0.34584 C -0.66198 0.33079 -0.66407 0.29514 -0.65556 0.27431 C -0.64028 0.23658 -0.6382 0.18959 -0.61719 0.15533 C -0.60677 0.17524 -0.60348 0.19931 -0.5974 0.2213 C -0.58577 0.26204 -0.57813 0.30579 -0.56216 0.34399 C -0.55261 0.3301 -0.55018 0.31852 -0.54375 0.30255 C -0.5375 0.28727 -0.53038 0.27246 -0.52361 0.25741 C -0.51702 0.24144 -0.51111 0.22454 -0.50226 0.21019 C -0.49809 0.20325 -0.49358 0.197 -0.49028 0.18959 C -0.48004 0.16852 -0.46927 0.1301 -0.45486 0.11227 C -0.44827 0.12038 -0.43299 0.18195 -0.43021 0.19144 C -0.42761 0.20024 -0.425 0.2088 -0.42257 0.21783 C -0.41979 0.22709 -0.41476 0.24584 -0.41476 0.24607 C -0.40973 0.28542 -0.41511 0.25255 -0.40417 0.29306 C -0.39775 0.31621 -0.39479 0.33774 -0.38247 0.35741 C -0.36233 0.31135 -0.35052 0.2588 -0.33507 0.21019 C -0.33299 0.20301 -0.32778 0.19792 -0.32466 0.19144 C -0.31598 0.17524 -0.30764 0.15996 -0.29688 0.14607 C -0.2941 0.14954 -0.28264 0.19075 -0.27986 0.19908 C -0.27066 0.23172 -0.26389 0.26644 -0.254 0.29885 C -0.25209 0.30556 -0.24809 0.31088 -0.24618 0.3176 C -0.23993 0.33913 -0.23802 0.36274 -0.22466 0.37987 C -0.21615 0.36945 -0.20278 0.31019 -0.20191 0.30649 C -0.18993 0.25695 -0.1724 0.18936 -0.1467 0.14792 C -0.13646 0.16413 -0.13195 0.1919 -0.12657 0.21204 C -0.11493 0.2544 -0.10469 0.29676 -0.09132 0.33866 C -0.08733 0.35116 -0.08716 0.35996 -0.08056 0.37038 C -0.06945 0.35672 -0.06858 0.34167 -0.06389 0.32362 C -0.05747 0.29862 -0.04688 0.27385 -0.03907 0.25 C -0.02726 0.21227 -0.04393 0.25394 -0.03316 0.22338 C -0.03091 0.21713 -0.02535 0.2044 -0.02535 0.20463 C -0.02448 0.20834 -0.02361 0.21227 -0.0224 0.21598 C -0.02066 0.22107 -0.01788 0.2257 -0.01632 0.23102 C -0.00712 0.26389 -0.00139 0.29723 0.00989 0.32894 C 0.01215 0.33588 0.01423 0.3426 0.01597 0.34977 C 0.01701 0.35487 0.01597 0.36112 0.01892 0.36482 C 0.02014 0.36621 0.02222 0.36598 0.02361 0.36667 C 0.0283 0.35116 0.0335 0.33542 0.0375 0.31945 C 0.03871 0.31389 0.03889 0.30764 0.04062 0.30255 C 0.04375 0.29213 0.04861 0.28264 0.05277 0.27246 C 0.05764 0.25996 0.0585 0.24676 0.06493 0.23473 C 0.07587 0.24815 0.06909 0.23774 0.07725 0.27246 C 0.08159 0.29051 0.08906 0.30973 0.09253 0.32894 C 0.09722 0.3544 0.09913 0.37825 0.10625 0.40255 C 0.10677 0.40695 0.10798 0.42038 0.10798 0.41575 C 0.10798 0.40579 0.10868 0.39514 0.10625 0.38542 C 0.10538 0.38149 0.10416 0.39329 0.10347 0.397 C 0.10225 0.40139 0.10173 0.40602 0.10034 0.41019 C 0.09809 0.41783 0.09462 0.425 0.09253 0.43264 C 0.09045 0.44028 0.09062 0.44931 0.08646 0.45533 C 0.0835 0.45973 0.08055 0.46459 0.07725 0.46852 C 0.075 0.4713 0.07187 0.47315 0.06962 0.47616 C 0.06666 0.48033 0.0651 0.48565 0.06198 0.48936 C 0.05937 0.49237 0.05573 0.49306 0.05277 0.49514 C 0.03698 0.50533 0.02291 0.51112 0.00521 0.51389 C -0.00747 0.51204 -0.02066 0.51181 -0.03316 0.50811 C -0.04445 0.50487 -0.04827 0.48612 -0.05469 0.47431 C -0.0632 0.45834 -0.07448 0.44306 -0.08229 0.42709 C -0.08473 0.42176 -0.08594 0.41551 -0.08837 0.41019 C -0.09705 0.39167 -0.10729 0.37408 -0.11754 0.35741 C -0.12396 0.35926 -0.13056 0.35926 -0.13611 0.36297 C -0.15018 0.37362 -0.16077 0.39098 -0.17413 0.40255 C -0.19375 0.41899 -0.21476 0.43426 -0.23386 0.45139 C -0.25834 0.47315 -0.28351 0.497 -0.31233 0.50811 C -0.325 0.49561 -0.32778 0.48588 -0.33663 0.46667 C -0.34427 0.45047 -0.35643 0.4382 -0.36268 0.42153 C -0.3691 0.40394 -0.37639 0.39144 -0.38577 0.37616 C -0.39549 0.36042 -0.40139 0.35024 -0.41632 0.34399 C -0.42691 0.34538 -0.45382 0.34746 -0.46858 0.35348 C -0.50903 0.36991 -0.47848 0.36088 -0.50695 0.36852 C -0.52275 0.37825 -0.53959 0.38241 -0.55591 0.38936 C -0.5632 0.3676 -0.56511 0.34237 -0.57431 0.32176 C -0.57622 0.31783 -0.57865 0.31528 -0.58056 0.31181 C -0.59705 0.32454 -0.62084 0.36575 -0.63264 0.38357 C -0.63473 0.38681 -0.64809 0.40602 -0.65434 0.40834 C -0.65625 0.40718 -0.6592 0.40695 -0.66042 0.40463 C -0.66233 0.40024 -0.66216 0.39468 -0.6632 0.38936 C -0.66598 0.37709 -0.66962 0.36459 -0.67413 0.35348 C -0.68681 0.36274 -0.6849 0.36737 -0.68941 0.38357 C -0.69393 0.4 -0.70573 0.42639 -0.71528 0.43843 C -0.71719 0.44769 -0.71719 0.46065 -0.72014 0.44028 C -0.72101 0.4007 -0.72223 0.36112 -0.72448 0.32176 C -0.72483 0.31644 -0.72535 0.31135 -0.72604 0.30649 C -0.72709 0.3 -0.72917 0.2875 -0.72917 0.28774 C -0.74271 0.30926 -0.74618 0.33889 -0.75226 0.36482 C -0.75382 0.37084 -0.75643 0.37616 -0.75834 0.38172 C -0.76598 0.40834 -0.7717 0.43473 -0.77986 0.46088 C -0.78698 0.42686 -0.78299 0.44977 -0.78438 0.38542 C -0.78577 0.33588 -0.78663 0.28635 -0.7875 0.23658 C -0.78941 0.14862 -0.78073 0.18218 -0.7967 0.13473 C -0.79948 0.11667 -0.80278 0.09908 -0.80747 0.08172 C -0.81302 0.12315 -0.81754 0.24491 -0.80139 0.16505 C -0.79792 0.07385 -0.7974 -0.00995 -0.7967 -0.10462 C -0.79375 -0.09768 -0.79323 -0.09027 -0.7875 -0.10462 C -0.77986 -0.12361 -0.77917 -0.14074 -0.77361 -0.15949 C -0.77084 -0.16967 -0.76302 -0.18958 -0.76302 -0.18935 C -0.75955 -0.20879 -0.75504 -0.23148 -0.74618 -0.24814 C -0.74045 -0.27245 -0.71598 -0.28032 -0.70035 -0.29328 C -0.68316 -0.30763 -0.69844 -0.29884 -0.68316 -0.30671 C -0.67361 -0.3162 -0.66702 -0.3243 -0.65712 -0.33125 C -0.64132 -0.34236 -0.65486 -0.33032 -0.63872 -0.34421 C -0.62674 -0.35509 -0.62049 -0.36435 -0.60955 -0.37453 C -0.60486 -0.38333 -0.59913 -0.3868 -0.59132 -0.38958 C -0.53212 -0.38564 -0.47431 -0.36435 -0.41476 -0.35949 C -0.41216 -0.35879 -0.4099 -0.35787 -0.40729 -0.35763 C -0.40052 -0.35671 -0.39393 -0.35717 -0.38733 -0.35578 C -0.37795 -0.35393 -0.36719 -0.34953 -0.35816 -0.34606 C -0.32257 -0.34791 -0.28646 -0.34745 -0.25122 -0.35185 C -0.24479 -0.35254 -0.23993 -0.35879 -0.23386 -0.36111 C -0.22778 -0.36388 -0.22066 -0.36412 -0.21389 -0.36689 C -0.20365 -0.37129 -0.19393 -0.37824 -0.18334 -0.38194 C -0.15799 -0.3912 -0.13368 -0.40439 -0.10834 -0.41388 C -0.10382 -0.41574 -0.09913 -0.4162 -0.09462 -0.41759 C -0.08907 -0.41921 -0.08403 -0.42129 -0.07917 -0.42337 C -0.05973 -0.43101 -0.04098 -0.44305 -0.02101 -0.44768 C -0.01788 -0.44722 -0.01441 -0.44768 -0.01163 -0.44606 C -0.00834 -0.44375 -0.00973 -0.43703 -0.00851 -0.43263 C -0.00677 -0.42523 -0.00469 -0.41759 -0.00261 -0.41018 C -0.00104 -0.40462 0.00416 -0.40185 0.00694 -0.39722 C 0.01423 -0.38333 0.01232 -0.38009 0.01736 -0.36504 C 0.02274 -0.34907 0.02361 -0.34976 0.03264 -0.3368 C 0.0342 -0.33171 0.03489 -0.32615 0.0375 -0.32152 C 0.03871 -0.31898 0.04201 -0.31851 0.0434 -0.31597 C 0.04479 -0.31388 0.04357 -0.31041 0.04496 -0.30833 C 0.04705 -0.30532 0.05121 -0.30601 0.05434 -0.30462 C 0.05677 -0.30925 0.06093 -0.31296 0.06337 -0.31782 C 0.06458 -0.32013 0.06389 -0.32337 0.06493 -0.32546 C 0.06614 -0.32777 0.0684 -0.32916 0.06962 -0.33125 C 0.07691 -0.34259 0.07621 -0.35046 0.08819 -0.35578 C 0.09757 -0.34745 0.09757 -0.33263 0.10034 -0.31967 C 0.10208 -0.31203 0.10382 -0.30949 0.10625 -0.30277 C 0.10885 -0.29537 0.10902 -0.29212 0.11562 -0.28958 C 0.12361 -0.30208 0.12291 -0.3074 0.12621 -0.32152 C 0.1276 -0.32731 0.1309 -0.33865 0.1309 -0.33842 C 0.13281 -0.32291 0.13611 -0.30717 0.13854 -0.29143 C 0.14132 -0.25208 0.15173 -0.21574 0.15694 -0.17638 C 0.15729 -0.153 0.16024 -0.03796 0.15694 -0.00486 C 0.15573 0.00857 0.13732 0.04954 0.1309 0.06135 C 0.11649 0.08727 0.10087 0.12431 0.07864 0.14237 C 0.07152 0.14838 0.06076 0.14954 0.05277 0.15348 C 0.03628 0.15232 0.01996 0.15301 0.00364 0.14977 C -0.00295 0.14862 -0.00851 0.14352 -0.01476 0.14051 C -0.075 0.11227 -0.00157 0.15186 -0.10556 0.09144 C -0.12848 0.07801 -0.15452 0.07292 -0.17882 0.06297 C -0.22361 0.04514 -0.26806 0.02616 -0.31233 0.00649 C -0.33924 -0.00555 -0.36007 -0.03171 -0.38872 -0.03888 C -0.41389 -0.05486 -0.44948 -0.02245 -0.46858 -0.003 C -0.4882 0.0169 -0.50695 0.04051 -0.52084 0.0669 C -0.54132 0.10625 -0.56094 0.14908 -0.59271 0.17616 C -0.57223 0.18426 -0.55052 0.18149 -0.53004 0.18959 C -0.50903 0.19792 -0.48177 0.21436 -0.46077 0.21945 C -0.43594 0.22593 -0.40851 0.22825 -0.38247 0.23102 C -0.34532 0.23033 -0.30816 0.23172 -0.27084 0.22894 C -0.2599 0.22801 -0.25052 0.21991 -0.23993 0.21598 C -0.20573 0.20186 -0.17483 0.17825 -0.13907 0.16852 C -0.11893 0.15788 -0.09792 0.14769 -0.07622 0.14237 C -0.075 0.14098 -0.07448 0.13936 -0.07292 0.13843 C -0.07153 0.1375 -0.06788 0.1382 -0.06858 0.13658 C -0.07066 0.13264 -0.08716 0.13125 -0.08837 0.13102 C -0.16754 0.10348 -0.24514 0.0669 -0.32292 0.03473 C -0.40209 0.00232 -0.48177 -0.02824 -0.56094 -0.06157 C -0.58837 -0.07314 -0.61754 -0.0824 -0.64514 -0.09537 C -0.66389 -0.10416 -0.68195 -0.11412 -0.70174 -0.1199 C -0.70851 -0.12476 -0.71528 -0.13171 -0.72309 -0.13495 C -0.72361 -0.1331 -0.72483 -0.13125 -0.72448 -0.12939 C -0.72136 -0.11388 -0.71302 -0.08935 -0.70782 -0.07453 C -0.70591 -0.06851 -0.70278 -0.06319 -0.70035 -0.05763 C -0.69584 -0.03773 -0.69306 -0.01851 -0.6849 -0.00115 C -0.68542 0.01505 -0.68525 0.03149 -0.68629 0.04792 C -0.6875 0.06135 -0.71407 0.07755 -0.72309 0.08172 C -0.73316 0.06598 -0.72709 0.04584 -0.73229 0.02709 C -0.74045 -0.00115 -0.75087 -0.0287 -0.75834 -0.05763 C -0.76441 -0.07986 -0.76823 -0.10324 -0.77518 -0.12569 C -0.77466 -0.13148 -0.77639 -0.13796 -0.77361 -0.14259 C -0.77205 -0.14513 -0.76893 -0.14166 -0.76615 -0.1405 C -0.75764 -0.13657 -0.74983 -0.12615 -0.74445 -0.11805 C -0.74236 -0.11064 -0.73993 -0.10648 -0.73542 -0.10092 C -0.73229 -0.08634 -0.73629 -0.1 -0.72917 -0.08773 C -0.72674 -0.08356 -0.72535 -0.0787 -0.72309 -0.07453 C -0.71806 -0.05578 -0.72032 -0.06296 -0.71684 -0.05208 C -0.72622 -0.04837 -0.73386 -0.05509 -0.74306 -0.05972 C -0.7533 -0.06458 -0.76615 -0.06782 -0.77361 -0.07847 C -0.78056 -0.08773 -0.78195 -0.09675 -0.7875 -0.10648 C -0.79462 -0.16157 -0.79723 -0.13634 -0.79045 -0.24236 C -0.78993 -0.25023 -0.77483 -0.25601 -0.77084 -0.25949 C -0.75278 -0.27361 -0.72848 -0.28402 -0.70782 -0.28958 C -0.7007 -0.29375 -0.69341 -0.2956 -0.68629 -0.29907 C -0.6974 -0.3037 -0.70695 -0.29097 -0.71528 -0.28402 C -0.72188 -0.27847 -0.73125 -0.28078 -0.73854 -0.27638 C -0.74566 -0.27199 -0.75365 -0.27013 -0.76129 -0.26712 C -0.78473 -0.2581 -0.81268 -0.25138 -0.83351 -0.23495 C -0.83299 -0.23125 -0.83351 -0.22662 -0.83195 -0.22361 C -0.83004 -0.22037 -0.82587 -0.21967 -0.82275 -0.21805 C -0.81354 -0.21273 -0.80782 -0.20856 -0.79809 -0.20648 C -0.78125 -0.20787 -0.76181 -0.20092 -0.74757 -0.21226 C -0.72778 -0.22824 -0.7092 -0.24837 -0.68785 -0.26134 C -0.68733 -0.26226 -0.68091 -0.27037 -0.68785 -0.27083 C -0.725 -0.27245 -0.7625 -0.27199 -0.79983 -0.27245 C -0.80452 -0.28194 -0.80452 -0.28958 -0.80591 -0.30092 C -0.81111 -0.30023 -0.82118 -0.29907 -0.82118 -0.29884 L -0.81216 -0.29907 " pathEditMode="relative" rAng="0" ptsTypes="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AA">
                                      <p:cBhvr>
                                        <p:cTn id="15" dur="55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18" y="-3935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85" decel="508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58 -0.07678 C -0.16094 -0.07956 -0.15348 -0.08025 -0.20955 -0.07678 C -0.21962 -0.07609 -0.23021 -0.06753 -0.24098 -0.06592 C -0.24462 -0.06407 -0.24775 -0.06198 -0.25139 -0.06013 C -0.25382 -0.05898 -0.25973 -0.05666 -0.25973 -0.05643 C -0.26285 -0.04071 -0.25782 -0.0599 -0.26355 -0.04741 C -0.26389 -0.04579 -0.26389 -0.04371 -0.26476 -0.04186 C -0.26511 -0.03978 -0.26615 -0.03816 -0.26719 -0.03631 C -0.26875 -0.02729 -0.27014 -0.01804 -0.27379 -0.01041 C -0.27466 -0.00648 -0.27622 0.00508 -0.27761 0.00786 C -0.27969 0.01156 -0.28282 0.01896 -0.28282 0.01919 C -0.28594 0.03237 -0.2823 0.01688 -0.29237 0.03931 C -0.29375 0.04255 -0.29462 0.04694 -0.29601 0.05018 C -0.2974 0.05319 -0.29966 0.05504 -0.30122 0.05758 C -0.30139 0.05781 -0.30712 0.07053 -0.30851 0.07238 C -0.3125 0.07886 -0.32813 0.08695 -0.33438 0.08903 C -0.35469 0.10384 -0.37292 0.10083 -0.39757 0.10198 C -0.50834 0.10129 -0.66702 0.21901 -0.72934 0.09088 C -0.73091 0.0821 -0.73282 0.07701 -0.72934 0.06683 C -0.72882 0.06498 -0.72657 0.06568 -0.72605 0.06498 C -0.72362 0.06383 -0.72188 0.06267 -0.71997 0.06151 C -0.71546 0.05458 -0.70799 0.05573 -0.70157 0.05411 C -0.58351 0.05804 -0.55712 0.05874 -0.38959 0.05758 C -0.37969 0.04856 -0.36789 0.04371 -0.3566 0.03931 C -0.34445 0.03422 -0.3323 0.02636 -0.31997 0.02266 C -0.31337 0.02081 -0.29862 0.01942 -0.29341 0.01896 C -0.28594 0.01618 -0.27622 0.0111 -0.26841 0.00971 C -0.26112 0.00832 -0.25365 0.00855 -0.24601 0.00786 C -0.20973 0.00855 -0.17223 0.00855 -0.13542 0.00971 C -0.11702 0.0104 -0.09723 0.0178 -0.07882 0.02081 C -0.07205 0.02359 -0.0658 0.02798 -0.05903 0.03006 C -0.05452 0.03145 -0.02518 0.03376 -0.02466 0.03376 C 0.04288 0.03168 0.01909 0.04417 0.04635 0.02451 C 0.04757 0.02127 0.04878 0.01827 0.05034 0.01526 C 0.05173 0.01248 0.05416 0.01087 0.05555 0.00786 C 0.05798 0.00277 0.05972 -0.00486 0.06215 -0.01041 C 0.06527 -0.01827 0.07013 -0.02267 0.07274 -0.03076 C 0.07482 -0.03747 0.075 -0.04441 0.07656 -0.05111 C 0.07552 -0.08604 0.07552 -0.12119 0.07395 -0.15611 C 0.07378 -0.16097 0.06927 -0.16305 0.06736 -0.16744 C 0.05538 -0.19612 0.02552 -0.20236 0.00416 -0.20398 C -0.03212 -0.20329 -0.06771 -0.20375 -0.10382 -0.20236 C -0.11389 -0.2019 -0.12483 -0.19404 -0.13403 -0.18918 C -0.14462 -0.18409 -0.15539 -0.18109 -0.1658 -0.17646 C -0.18212 -0.16952 -0.19653 -0.15888 -0.21337 -0.15426 C -0.23334 -0.14223 -0.25365 -0.13506 -0.27379 -0.12304 C -0.28368 -0.11703 -0.29514 -0.11864 -0.30521 -0.11379 C -0.3191 -0.10708 -0.33264 -0.09852 -0.34757 -0.09714 C -0.38455 -0.09367 -0.44011 -0.09274 -0.47778 -0.09159 C -0.49653 -0.08789 -0.51459 -0.08395 -0.53334 -0.08234 C -0.59948 -0.06707 -0.54358 -0.07887 -0.70296 -0.08072 C -0.71025 -0.10061 -0.71233 -0.12836 -0.70035 -0.14524 C -0.69601 -0.16166 -0.68612 -0.16629 -0.67674 -0.17461 C -0.65799 -0.19172 -0.63594 -0.20005 -0.61355 -0.20236 C -0.5724 -0.20167 -0.53021 -0.21115 -0.48959 -0.19866 C -0.45608 -0.18826 -0.5033 -0.19658 -0.46719 -0.19126 C -0.43421 -0.17762 -0.40087 -0.1686 -0.36719 -0.15796 C -0.24028 -0.15865 -0.06476 -0.02359 0.01336 -0.16351 C 0.01649 -0.16929 0.01545 -0.17438 0.01996 -0.18016 C 0.02378 -0.19959 0.03628 -0.2211 0.04496 -0.23728 C 0.05052 -0.27799 0.01545 -0.26295 -0.00764 -0.26319 C -0.23108 -0.26434 -0.45365 -0.26434 -0.67674 -0.26504 C -0.68282 -0.2692 -0.68872 -0.27128 -0.69514 -0.27429 C -0.69775 -0.28978 -0.70035 -0.3173 -0.69237 -0.32956 C -0.68976 -0.33326 -0.68646 -0.33557 -0.68316 -0.33881 C -0.68108 -0.34089 -0.67518 -0.34228 -0.67518 -0.34205 C -0.64445 -0.34112 -0.61372 -0.34135 -0.58316 -0.33881 C -0.57934 -0.33858 -0.57605 -0.33465 -0.57257 -0.33303 C -0.55157 -0.32401 -0.53178 -0.30944 -0.50955 -0.30551 C -0.50278 -0.30181 -0.48351 -0.29371 -0.47657 -0.29256 C -0.46025 -0.29001 -0.42761 -0.28909 -0.42761 -0.28886 C -0.24532 -0.28955 -0.10851 -0.27012 0.05156 -0.29441 C 0.0592 -0.30019 0.06302 -0.30851 0.06597 -0.32031 C 0.06007 -0.40542 -0.00851 -0.34344 -0.08143 -0.34228 C -0.10521 -0.3395 -0.12466 -0.32655 -0.1474 -0.31846 C -0.17101 -0.30967 -0.19358 -0.29579 -0.21719 -0.28701 C -0.22136 -0.28539 -0.22587 -0.28539 -0.23021 -0.28331 C -0.23837 -0.27984 -0.24584 -0.27267 -0.25382 -0.27036 C -0.29098 -0.26087 -0.27205 -0.26388 -0.30973 -0.2611 C -0.45591 -0.26226 -0.53889 -0.2574 -0.66233 -0.27591 C -0.68178 -0.28238 -0.69358 -0.28238 -0.71598 -0.28331 C -0.72084 -0.284 -0.72605 -0.28284 -0.73056 -0.28516 C -0.73247 -0.28585 -0.73247 -0.28886 -0.73247 -0.29071 C -0.73247 -0.30666 -0.73282 -0.32308 -0.73056 -0.33881 C -0.73021 -0.34182 -0.72709 -0.34251 -0.72605 -0.34436 C -0.71928 -0.35061 -0.71598 -0.35361 -0.70816 -0.35523 C -0.69792 -0.36286 -0.68716 -0.36263 -0.67518 -0.36448 C -0.6474 -0.36309 -0.61789 -0.37096 -0.59115 -0.35893 C -0.56806 -0.34852 -0.54532 -0.33488 -0.52275 -0.32401 C -0.504 -0.31499 -0.48368 -0.31106 -0.46459 -0.30389 C -0.4408 -0.29487 -0.41459 -0.28099 -0.38959 -0.27776 C -0.37726 -0.27614 -0.36511 -0.2766 -0.35261 -0.27591 C -0.32882 -0.27197 -0.30608 -0.26989 -0.2816 -0.26851 C -0.19514 -0.26989 -0.10851 -0.26989 -0.02223 -0.27244 C -0.00868 -0.2729 0.00781 -0.27891 0.02135 -0.28169 C 0.02743 -0.28284 0.03975 -0.28516 0.03975 -0.28493 C 0.05277 -0.29441 0.06423 -0.28886 0.07656 -0.29996 C 0.07934 -0.30597 0.08055 -0.31175 0.08316 -0.31846 C 0.0842 -0.32632 0.08663 -0.3328 0.08802 -0.34043 C 0.08784 -0.35523 0.08871 -0.37026 0.0868 -0.38483 C 0.08645 -0.39015 0.07882 -0.39223 0.07656 -0.39223 C 0.00156 -0.39362 -0.07362 -0.39316 -0.14862 -0.39408 C -0.22466 -0.39501 -0.37639 -0.39755 -0.37639 -0.39732 C -0.47466 -0.43247 -0.5658 -0.4297 -0.66875 -0.43086 C -0.66355 -0.46161 -0.63889 -0.47456 -0.61858 -0.48058 C -0.54271 -0.5303 -0.40643 -0.50579 -0.34757 -0.50648 C -0.31094 -0.49677 -0.27483 -0.48058 -0.23959 -0.46393 C -0.2198 -0.45491 -0.19983 -0.44427 -0.18004 -0.43456 C -0.17101 -0.43016 -0.16094 -0.43224 -0.15122 -0.43086 C -0.10434 -0.43155 -0.0573 -0.43109 -0.01042 -0.43294 C -0.00643 -0.43317 -0.0007 -0.44265 0.00277 -0.44566 C 0.01788 -0.45861 0.03177 -0.47549 0.04757 -0.48613 C 0.05364 -0.50255 0.06284 -0.51596 0.06875 -0.53238 C 0.07048 -0.54325 0.0743 -0.55273 0.07656 -0.5636 C 0.07673 -0.56938 0.07777 -0.5747 0.07777 -0.58025 C 0.07777 -0.64177 0.09548 -0.69936 0.04757 -0.7019 C 0.01545 -0.70375 -0.0165 -0.70444 -0.04862 -0.7056 C -0.08959 -0.70306 -0.13021 -0.70236 -0.17101 -0.6982 C -0.18976 -0.69612 -0.20712 -0.676 -0.22101 -0.66143 C -0.25747 -0.62327 -0.28039 -0.57262 -0.304 -0.51943 C -0.30903 -0.48312 -0.31962 -0.45098 -0.32379 -0.4142 C -0.32466 -0.27429 -0.32518 -0.13391 -0.32639 0.00601 C -0.32657 0.02127 -0.3382 0.03145 -0.34601 0.03746 C -0.36632 0.05296 -0.39237 0.05434 -0.41459 0.06151 C -0.54462 0.05943 -0.50018 0.08001 -0.55591 0.05018 C -0.57014 0.04232 -0.58316 0.01387 -0.59115 -0.00301 C -0.59601 -0.01365 -0.60417 -0.03631 -0.60417 -0.03608 C -0.60747 -0.06036 -0.61424 -0.08164 -0.62014 -0.10454 C -0.63073 -0.14732 -0.61441 -0.0932 -0.62674 -0.13206 C -0.63507 -0.19334 -0.63039 -0.2322 -0.62796 -0.30736 C -0.62726 -0.32401 -0.6198 -0.33858 -0.61598 -0.35361 C -0.60278 -0.40611 -0.59167 -0.46046 -0.57674 -0.51203 C -0.57466 -0.52567 -0.57205 -0.53886 -0.57014 -0.5525 C -0.56702 -0.60592 -0.56789 -0.6309 -0.57014 -0.6982 C -0.57049 -0.70791 -0.57275 -0.7211 -0.57674 -0.72942 C -0.58091 -0.74839 -0.58386 -0.75648 -0.59757 -0.76272 C -0.61928 -0.76203 -0.64063 -0.76388 -0.66233 -0.76087 C -0.67171 -0.75949 -0.68195 -0.74607 -0.68976 -0.73867 C -0.69966 -0.72942 -0.71216 -0.71948 -0.71928 -0.7056 C -0.72362 -0.69612 -0.72726 -0.68409 -0.73247 -0.67415 C -0.73334 -0.66143 -0.73629 -0.65102 -0.73993 -0.63923 C -0.73889 -0.54533 -0.74601 -0.46046 -0.71928 -0.37558 C -0.7158 -0.33997 -0.71858 -0.35431 -0.71355 -0.33141 C -0.71233 -0.20098 -0.75139 -0.01504 -0.66077 0.07423 C -0.64584 0.08927 -0.63525 0.09782 -0.61737 0.10384 C -0.60955 0.11216 -0.60174 0.11285 -0.59237 0.1147 C -0.39323 0.11401 -0.17205 0.23519 0.00555 0.1073 C 0.00746 0.10337 0.01024 0.10037 0.0118 0.09643 C 0.01336 0.09366 0.01354 0.09019 0.01458 0.08718 C 0.01649 0.0821 0.01927 0.07747 0.02135 0.07238 C 0.0243 0.06429 0.02673 0.05527 0.02916 0.04671 C 0.03055 0.03584 0.03159 0.02451 0.03541 0.01526 C 0.04357 -0.02961 0.03663 -0.03978 0.0118 -0.05111 C -0.10469 -0.10431 -0.23368 -0.05227 -0.3566 -0.05273 C -0.379 -0.05574 -0.40174 -0.05366 -0.42379 -0.06013 C -0.44636 -0.06684 -0.46563 -0.07586 -0.48698 -0.08627 C -0.49393 -0.0939 -0.49601 -0.10061 -0.50139 -0.11009 C -0.5033 -0.11957 -0.50643 -0.12836 -0.50834 -0.13784 C -0.51337 -0.16282 -0.51771 -0.18779 -0.52518 -0.21138 C -0.52639 -0.22456 -0.5283 -0.24422 -0.52778 -0.25579 C -0.52726 -0.27868 -0.52657 -0.30158 -0.52396 -0.32401 C -0.52205 -0.34159 -0.49601 -0.3476 -0.48698 -0.35153 C -0.48282 -0.35361 -0.4783 -0.35639 -0.47396 -0.35893 C -0.42292 -0.35708 -0.37205 -0.35916 -0.32118 -0.35361 C -0.31042 -0.35246 -0.30087 -0.34367 -0.29098 -0.33881 C -0.28351 -0.33488 -0.26719 -0.32771 -0.26719 -0.32748 C -0.25782 -0.31823 -0.24757 -0.31245 -0.23837 -0.30389 C -0.22709 -0.29325 -0.21598 -0.28146 -0.20382 -0.27244 C -0.19636 -0.26689 -0.19219 -0.26689 -0.18455 -0.26319 C -0.16355 -0.2537 -0.14219 -0.24214 -0.12084 -0.23543 C -0.09896 -0.22873 -0.07605 -0.23243 -0.05365 -0.23197 C -0.02396 -0.23289 0.0059 -0.23173 0.03541 -0.23543 C 0.04184 -0.23613 0.05781 -0.25047 0.06336 -0.25764 C 0.06666 -0.26157 0.07274 -0.27036 0.07274 -0.27012 C 0.075 -0.27984 0.08142 -0.29579 0.08559 -0.30389 C 0.09496 -0.32031 0.08767 -0.30065 0.09635 -0.32031 C 0.10538 -0.3402 0.10642 -0.36448 0.11475 -0.38483 C 0.11736 -0.3994 0.12031 -0.41305 0.12395 -0.42715 C 0.13038 -0.50093 0.13541 -0.57655 0.11736 -0.64663 C 0.11562 -0.66212 0.10868 -0.67276 0.10173 -0.68525 C 0.09861 -0.6908 0.09635 -0.69751 0.09236 -0.7019 C 0.08802 -0.70653 0.08263 -0.70768 0.07777 -0.71115 C 0.0592 -0.70861 0.04062 -0.70999 0.02257 -0.70375 C 0.0092 -0.69936 -0.02257 -0.6612 -0.03143 -0.64663 C -0.04358 -0.62697 -0.05209 -0.60292 -0.06042 -0.58025 C -0.06216 -0.5754 -0.0658 -0.56545 -0.0658 -0.56522 C -0.07257 -0.52197 -0.08421 -0.4785 -0.09462 -0.43641 C -0.09723 -0.42623 -0.1 -0.41536 -0.10243 -0.40495 C -0.10504 -0.39478 -0.10504 -0.38298 -0.10903 -0.37373 C -0.11164 -0.36772 -0.1158 -0.36309 -0.11841 -0.35708 C -0.12084 -0.35153 -0.12136 -0.34459 -0.12362 -0.33881 C -0.13889 -0.29834 -0.15764 -0.25995 -0.17622 -0.22248 C -0.1823 -0.21023 -0.18993 -0.19913 -0.19462 -0.18571 C -0.20226 -0.1649 -0.20122 -0.16351 -0.21216 -0.14686 C -0.23976 -0.10315 -0.27778 -0.07517 -0.31841 -0.06407 C -0.33143 -0.06476 -0.3448 -0.06337 -0.35799 -0.06592 C -0.36945 -0.068 -0.38577 -0.10269 -0.3908 -0.11564 C -0.40851 -0.15935 -0.41702 -0.21231 -0.42518 -0.2611 C -0.4257 -0.2729 -0.42639 -0.28469 -0.42639 -0.29649 C -0.4283 -0.39732 -0.42917 -0.49792 -0.4316 -0.59876 C -0.43195 -0.61101 -0.44098 -0.63368 -0.44098 -0.63345 C -0.44202 -0.6427 -0.44341 -0.65657 -0.44896 -0.66328 C -0.46459 -0.68224 -0.48559 -0.68456 -0.50539 -0.6871 C -0.52483 -0.68479 -0.5441 -0.68386 -0.56337 -0.6797 C -0.5849 -0.67507 -0.59618 -0.63298 -0.60417 -0.61171 C -0.61858 -0.57401 -0.61337 -0.57147 -0.62014 -0.53978 C -0.62292 -0.5266 -0.62743 -0.51388 -0.63056 -0.50093 C -0.63594 -0.47942 -0.6382 -0.45814 -0.64636 -0.43826 C -0.64948 -0.4186 -0.65539 -0.40033 -0.65955 -0.38113 C -0.66806 -0.34274 -0.67431 -0.30296 -0.68716 -0.26689 C -0.69115 -0.24283 -0.69775 -0.21994 -0.70296 -0.19658 C -0.71042 -0.16513 -0.71598 -0.13252 -0.72275 -0.10084 C -0.72188 -0.05851 -0.72275 -0.01596 -0.71997 0.02636 C -0.71928 0.04602 -0.69948 0.06036 -0.68976 0.06891 C -0.68264 0.07516 -0.67639 0.08395 -0.66875 0.08903 C -0.66164 0.09366 -0.65365 0.09482 -0.64636 0.09828 C -0.60608 0.11702 -0.56789 0.13991 -0.52518 0.14431 C -0.50643 0.14315 -0.48716 0.14361 -0.46841 0.14084 C -0.44844 0.1376 -0.42448 0.10545 -0.40799 0.09088 C -0.39271 0.07724 -0.3783 0.06244 -0.3632 0.04833 C -0.34966 0.03584 -0.35521 0.04787 -0.3448 0.03006 C -0.33403 0.01202 -0.33073 -0.01272 -0.32518 -0.03446 C -0.30643 -0.20329 -0.32379 -0.37604 -0.32118 -0.54718 C -0.32066 -0.57447 -0.30747 -0.61864 -0.29237 -0.63553 C -0.27848 -0.65079 -0.26129 -0.65634 -0.2448 -0.66328 C -0.22969 -0.66952 -0.21598 -0.67854 -0.2 -0.68363 C -0.18334 -0.68224 -0.1658 -0.68247 -0.14862 -0.6797 C -0.13612 -0.67785 -0.12917 -0.65703 -0.12362 -0.64478 C -0.11407 -0.62396 -0.10469 -0.60246 -0.09462 -0.5821 C -0.09011 -0.55898 -0.08351 -0.54071 -0.07605 -0.51943 C -0.06789 -0.49538 -0.06337 -0.4674 -0.05764 -0.44196 C -0.04723 -0.28331 -0.05834 -0.46369 -0.05365 -0.05851 C -0.05348 -0.04418 -0.04115 -0.02799 -0.03837 -0.01434 C -0.19393 -0.01365 -0.34966 -0.01411 -0.50539 -0.01226 C -0.51337 -0.01226 -0.52032 -0.00949 -0.52778 -0.00879 C -0.53021 -0.00856 -0.52344 -0.00949 -0.52153 -0.01041 C -0.51233 -0.01457 -0.50348 -0.01851 -0.49514 -0.02359 C -0.48959 -0.0266 -0.48455 -0.0303 -0.479 -0.03261 C -0.43976 -0.05111 -0.40018 -0.0673 -0.36077 -0.08419 C -0.24844 -0.1316 -0.13785 -0.18155 -0.02084 -0.19496 C -0.0007 -0.20167 0.01805 -0.20491 0.03854 -0.21323 C 0.05503 -0.21994 0.07031 -0.23173 0.0868 -0.23728 C 0.09878 -0.24584 0.10312 -0.26319 0.1118 -0.27591 C 0.11441 -0.28747 0.11284 -0.28053 0.11614 -0.29441 C 0.11649 -0.29626 0.11736 -0.29996 0.11736 -0.29973 C 0.1118 -0.33557 0.0993 -0.33419 0.07656 -0.34436 C 0.03298 -0.36356 -0.00452 -0.36656 -0.04983 -0.36841 C -0.0915 -0.36518 -0.13334 -0.36309 -0.17483 -0.35893 C -0.1948 -0.35685 -0.22622 -0.33812 -0.24098 -0.33141 C -0.26841 -0.31846 -0.29966 -0.30759 -0.32518 -0.28909 C -0.40157 -0.23335 -0.4599 -0.13321 -0.55018 -0.12119 C -0.58577 -0.12234 -0.62136 -0.12142 -0.65695 -0.12466 C -0.6599 -0.12489 -0.66112 -0.12998 -0.66355 -0.13206 C -0.67396 -0.14293 -0.679 -0.15495 -0.68716 -0.16906 C -0.69202 -0.20074 -0.69271 -0.19936 -0.68976 -0.24653 C -0.68907 -0.25949 -0.68143 -0.27151 -0.67674 -0.28169 C -0.65452 -0.32979 -0.61858 -0.34159 -0.58178 -0.35893 C -0.54271 -0.3772 -0.504 -0.40079 -0.46459 -0.41814 C -0.44862 -0.4253 -0.42118 -0.43201 -0.404 -0.43641 C -0.35191 -0.43456 -0.29966 -0.43641 -0.2474 -0.43086 C -0.24271 -0.43039 -0.20973 -0.41305 -0.19862 -0.40888 C -0.15 -0.38946 -0.10851 -0.36194 -0.05764 -0.35708 C 0.01163 -0.36147 -0.01077 -0.35153 0.02656 -0.37743 C 0.03263 -0.38946 0.0434 -0.39108 0.04895 -0.40495 C 0.0585 -0.42924 0.0467 -0.40472 0.05416 -0.41814 C 0.05677 -0.42299 0.06215 -0.43294 0.06215 -0.43271 C 0.06423 -0.44542 0.06267 -0.43779 0.06875 -0.45491 C 0.0717 -0.46346 0.0717 -0.47503 0.07395 -0.48428 C 0.07274 -0.49792 0.07222 -0.5118 0.06996 -0.52498 C 0.06892 -0.53123 0.06302 -0.534 0.0592 -0.53793 C 0.05295 -0.54418 0.04635 -0.55019 0.03975 -0.5562 C 0.02274 -0.57216 -0.01268 -0.58025 -0.03282 -0.5858 C -0.0408 -0.58812 -0.04844 -0.59089 -0.05643 -0.59135 C -0.09237 -0.5932 -0.12848 -0.59228 -0.16459 -0.59297 C -0.18976 -0.58604 -0.21337 -0.57401 -0.23473 -0.5525 C -0.23837 -0.54834 -0.24219 -0.54209 -0.24601 -0.53793 C -0.26389 -0.52036 -0.28351 -0.50555 -0.30122 -0.48798 C -0.3257 -0.46369 -0.35174 -0.44057 -0.38039 -0.42715 C -0.38907 -0.42322 -0.39896 -0.42438 -0.40799 -0.42345 C -0.44636 -0.42415 -0.48455 -0.42091 -0.52275 -0.42554 C -0.53455 -0.42669 -0.55886 -0.4445 -0.57257 -0.44936 C -0.57639 -0.45352 -0.58091 -0.45606 -0.58455 -0.46046 C -0.58855 -0.46508 -0.58924 -0.47456 -0.59237 -0.48058 C -0.5948 -0.49098 -0.59671 -0.5 -0.60018 -0.51018 C -0.60157 -0.52406 -0.60487 -0.53215 -0.60816 -0.5451 C -0.61303 -0.56337 -0.61563 -0.58234 -0.62014 -0.60037 C -0.61667 -0.71416 -0.60782 -0.65565 -0.48039 -0.64848 C -0.42674 -0.61957 -0.37153 -0.59829 -0.31719 -0.57285 C -0.28855 -0.55944 -0.2573 -0.53909 -0.22761 -0.52845 C -0.21216 -0.5229 -0.19497 -0.51989 -0.17882 -0.51388 C -0.08264 -0.5155 -0.09497 -0.50995 -0.04323 -0.52128 C -0.025 -0.53238 -0.00608 -0.5414 0.01336 -0.54718 C 0.03281 -0.56245 0.05295 -0.57702 0.07135 -0.59505 C 0.07986 -0.60338 0.08559 -0.60962 0.09114 -0.62073 C 0.09357 -0.62558 0.09548 -0.63067 0.09774 -0.63553 C 0.09843 -0.63738 0.10017 -0.64108 0.10017 -0.64085 C 0.10191 -0.65218 0.10468 -0.66305 0.10677 -0.67415 C 0.10729 -0.60962 0.09791 -0.4186 0.11041 -0.48058 C 0.1243 -0.54533 0.10052 -0.44704 0.11475 -0.50463 C 0.11875 -0.55111 0.11475 -0.59876 0.12013 -0.64478 C 0.12309 -0.59135 0.12361 -0.53886 0.13072 -0.48613 C 0.13281 -0.45352 0.13489 -0.42114 0.1368 -0.38853 C 0.1368 -0.24584 0.17569 0.16605 0.12916 0.03931 C 0.12812 0.03422 0.12777 0.02937 0.12656 0.02451 C 0.12604 0.02127 0.1243 0.0185 0.12395 0.01526 C 0.12048 -0.00209 0.11996 -0.01666 0.11354 -0.03261 C 0.1118 -0.05412 0.10625 -0.07378 0.10416 -0.09552 C 0.09305 -0.09112 0.09184 -0.06985 0.0868 -0.05666 C 0.07743 -0.02961 0.06128 -0.0074 0.04097 0.00439 C 0.01007 0.0222 -0.03039 0.0185 -0.06164 0.01896 C -0.11615 0.01965 -0.17084 0.02012 -0.225 0.02081 C -0.23959 0.02729 -0.20834 0.03492 -0.2066 0.03561 C -0.18837 0.04371 -0.17084 0.05573 -0.15122 0.05943 C -0.13976 0.06151 -0.11702 0.06313 -0.11702 0.06336 C -0.01719 0.06267 0.11145 0.15078 0.18194 0.05226 C 0.18055 0.03746 0.17986 0.02243 0.17795 0.00786 C 0.17621 -0.00579 0.16545 -0.01781 0.15816 -0.02521 C 0.14305 -0.04024 0.15781 -0.02544 0.13975 -0.03816 C 0.12291 -0.05019 0.14149 -0.04163 0.12257 -0.05273 C 0.11041 -0.0599 0.09218 -0.06568 0.07934 -0.06753 C 0.01649 -0.06684 -0.04636 -0.06915 -0.10903 -0.06592 C -0.11459 -0.06568 -0.11858 -0.05921 -0.12362 -0.05666 C -0.14514 -0.04649 -0.16702 -0.03539 -0.18837 -0.02521 C -0.20087 -0.01943 -0.21355 -0.01434 -0.22622 -0.00879 C -0.23837 -0.00324 -0.24966 0.00832 -0.26216 0.00971 C -0.28646 0.01225 -0.31094 0.01642 -0.33559 0.01896 C -0.36528 0.03376 -0.33334 0.01919 -0.375 0.03191 C -0.38264 0.03399 -0.39011 0.03862 -0.39757 0.04093 C -0.40712 0.04764 -0.4165 0.05272 -0.42639 0.05758 C -0.43525 0.06221 -0.44514 0.06475 -0.45278 0.07238 C -0.45487 0.07446 -0.45625 0.0777 -0.45816 0.07978 C -0.46737 0.0895 -0.47622 0.09366 -0.48299 0.1073 C -0.48212 0.11054 -0.48212 0.11401 -0.48039 0.11679 C -0.4783 0.12002 -0.47431 0.11887 -0.47118 0.12026 C -0.45625 0.12789 -0.48108 0.12211 -0.44896 0.12604 C -0.29514 0.12419 -0.1415 0.12326 0.0118 0.12026 C 0.0217 0.12002 0.04513 0.10962 0.05416 0.10013 C 0.06059 0.09343 0.07395 0.08163 0.07395 0.08186 C 0.07552 0.07123 0.07986 0.06267 0.08177 0.05226 C 0.08159 0.0481 0.08663 0.00092 0.07656 -0.01226 C 0.06666 -0.04071 0.03663 -0.04649 0.01736 -0.05666 C -0.11615 -0.05528 -0.26719 -0.13853 -0.38316 -0.04556 C -0.38664 -0.03839 -0.38889 -0.03169 -0.3908 -0.02359 C -0.39046 -0.0111 -0.39098 0.00138 -0.38959 0.01341 C -0.38855 0.02266 -0.37639 0.03839 -0.37136 0.04278 C -0.35191 0.05897 -0.32188 0.06614 -0.3 0.06891 C -0.22622 0.06822 -0.15243 0.06984 -0.07882 0.06683 C -0.07379 0.0666 -0.06928 0.06151 -0.06424 0.05943 C -0.04497 0.05111 -0.02657 0.04347 -0.00625 0.03931 C 0.02882 0.01942 -0.02518 0.04764 0.03663 0.03006 C 0.04687 0.02705 0.05642 0.02035 0.06597 0.01526 C 0.0901 0.00254 0.12673 -0.00602 0.13975 -0.04186 C 0.14496 -0.05666 0.14635 -0.07031 0.14913 -0.08627 C 0.14861 -0.10384 0.14913 -0.12188 0.14774 -0.13946 C 0.14652 -0.15495 0.12934 -0.16629 0.12135 -0.17276 C 0.08298 -0.20352 0.03524 -0.20953 -0.00764 -0.21138 C -0.09375 -0.21069 -0.17969 -0.21208 -0.26598 -0.20976 C -0.279 -0.2093 -0.30973 -0.18849 -0.32257 -0.18016 C -0.32934 -0.17554 -0.34358 -0.16744 -0.34358 -0.16721 C -0.35955 -0.13992 -0.33959 -0.17114 -0.35921 -0.14871 C -0.36632 -0.14061 -0.37014 -0.12813 -0.375 -0.11726 C -0.38455 -0.09783 -0.39132 -0.07771 -0.3948 -0.05481 C -0.39358 -0.0414 -0.39323 -0.02752 -0.3908 -0.01434 C -0.38907 -0.0037 -0.37605 0.00647 -0.3698 0.00971 C -0.35035 0.01942 -0.32969 0.02775 -0.30973 0.03006 C -0.26216 0.02752 -0.21511 0.02752 -0.16841 0.02266 C -0.16268 0.02197 -0.15782 0.01618 -0.15261 0.01341 C -0.14098 0.00763 -0.13212 0.00578 -0.12084 -0.00139 C -0.1 -0.01457 -0.08403 -0.03446 -0.06823 -0.05666 C -0.06459 -0.06175 -0.05973 -0.06568 -0.05643 -0.07147 C -0.0448 -0.09159 -0.03733 -0.11541 -0.02622 -0.13599 C -0.00105 -0.18224 0.01423 -0.23312 0.02517 -0.28909 C 0.03055 -0.34228 0.03055 -0.33234 0.02656 -0.41605 C 0.02638 -0.42184 0.01979 -0.43918 0.01736 -0.44381 C -0.00469 -0.48659 -0.03837 -0.49954 -0.07483 -0.50463 C -0.09775 -0.50394 -0.12084 -0.50648 -0.14323 -0.50278 C -0.15313 -0.50093 -0.16164 -0.49168 -0.17101 -0.48798 C -0.19601 -0.4778 -0.21372 -0.46023 -0.23473 -0.44011 C -0.25018 -0.42438 -0.26754 -0.41444 -0.28039 -0.39223 C -0.28473 -0.3846 -0.28768 -0.37581 -0.29237 -0.36841 C -0.29462 -0.36402 -0.2974 -0.35962 -0.3 -0.35523 C -0.30487 -0.33858 -0.31164 -0.32378 -0.31476 -0.30551 C -0.31337 -0.28839 -0.3125 -0.27082 -0.31094 -0.2537 C -0.30903 -0.24075 -0.29879 -0.23567 -0.29237 -0.22988 C -0.27605 -0.21485 -0.25973 -0.20653 -0.23959 -0.20398 C -0.21754 -0.20653 -0.19584 -0.20676 -0.17362 -0.21138 C -0.16146 -0.21416 -0.14983 -0.22133 -0.13803 -0.22618 C -0.11059 -0.23775 -0.08212 -0.25185 -0.05521 -0.26504 C -0.04115 -0.27174 -0.02865 -0.28123 -0.01441 -0.28701 C -0.00504 -0.29811 0.0059 -0.3062 0.01458 -0.31846 C 0.02291 -0.33025 0.01857 -0.32563 0.02795 -0.33303 C 0.03784 -0.35037 0.04774 -0.3698 0.05416 -0.39015 C 0.05677 -0.39848 0.05746 -0.40981 0.0592 -0.41814 C 0.06406 -0.43733 0.06805 -0.45468 0.06996 -0.47526 C 0.06927 -0.51573 0.06979 -0.55643 0.06736 -0.5969 C 0.06684 -0.60107 0.05486 -0.62096 0.05156 -0.62443 C 0.03454 -0.64246 0.01041 -0.65148 -0.01042 -0.65403 C -0.03959 -0.65148 -0.06823 -0.65033 -0.09723 -0.64663 C -0.10591 -0.64547 -0.11389 -0.63969 -0.12223 -0.63553 C -0.14532 -0.62466 -0.16841 -0.61402 -0.1908 -0.60246 C -0.20625 -0.59459 -0.22275 -0.57771 -0.23334 -0.5599 C -0.23594 -0.55574 -0.23733 -0.55158 -0.23959 -0.54718 C -0.24358 -0.53793 -0.25139 -0.51943 -0.25139 -0.5192 C -0.25487 -0.50162 -0.25747 -0.48405 -0.25973 -0.46601 C -0.25868 -0.45306 -0.25903 -0.44011 -0.25834 -0.42715 C -0.25782 -0.42461 -0.25608 -0.4223 -0.25521 -0.41975 C -0.24966 -0.40588 -0.24983 -0.40888 -0.23959 -0.40495 C -0.23108 -0.40195 -0.22466 -0.39755 -0.21598 -0.39593 C 0.0835 -0.40148 -0.0915 -0.37396 -0.00625 -0.40888 C 0.00277 -0.41721 0.0085 -0.42669 0.01857 -0.43294 C 0.02031 -0.43525 0.0217 -0.43802 0.02395 -0.44011 C 0.02673 -0.44288 0.03055 -0.44404 0.03298 -0.44751 C 0.03454 -0.44913 0.03454 -0.45259 0.03541 -0.45491 C 0.05711 -0.50139 0.04027 -0.46092 0.05295 -0.49168 C 0.05538 -0.50717 0.05798 -0.52105 0.06215 -0.53585 C 0.06163 -0.57771 0.07239 -0.62373 0.0592 -0.66143 C 0.04757 -0.69589 0.02257 -0.70583 -0.00105 -0.71855 C -0.03421 -0.73613 -0.06737 -0.74445 -0.10243 -0.75162 C -0.25591 -0.75 -0.24219 -0.75856 -0.33438 -0.7352 C -0.39827 -0.69797 -0.46841 -0.68224 -0.52518 -0.62443 C -0.53473 -0.61448 -0.54584 -0.60685 -0.55417 -0.59505 C -0.56285 -0.5828 -0.56806 -0.57678 -0.57518 -0.56198 C -0.58507 -0.54163 -0.58924 -0.52382 -0.60157 -0.50648 C -0.60695 -0.47873 -0.60539 -0.4852 -0.61355 -0.45121 C -0.61459 -0.44635 -0.61737 -0.43641 -0.61737 -0.43617 C -0.62118 -0.39802 -0.6283 -0.3469 -0.60018 -0.32401 C -0.58455 -0.31129 -0.5658 -0.29741 -0.54775 -0.29441 C -0.53803 -0.29256 -0.51858 -0.29071 -0.51858 -0.29048 C -0.40417 -0.29464 -0.44184 -0.28539 -0.38039 -0.30921 C -0.37136 -0.31985 -0.3625 -0.33048 -0.35139 -0.33696 C -0.34393 -0.35061 -0.34948 -0.3402 -0.33959 -0.36263 C -0.3375 -0.36772 -0.33299 -0.37743 -0.33299 -0.3772 C -0.33264 -0.38113 -0.33264 -0.38483 -0.3316 -0.38853 C -0.33021 -0.39547 -0.32639 -0.40888 -0.32639 -0.40865 C -0.32726 -0.43594 -0.32639 -0.463 -0.329 -0.49006 C -0.33021 -0.50232 -0.33386 -0.51388 -0.3382 -0.52498 C -0.36441 -0.59135 -0.39914 -0.61309 -0.44636 -0.64478 C -0.46962 -0.6605 -0.49271 -0.67207 -0.51737 -0.6797 C -0.52205 -0.68132 -0.52709 -0.68386 -0.53178 -0.68525 C -0.5415 -0.68826 -0.56077 -0.69265 -0.56077 -0.69242 C -0.64532 -0.69149 -0.6658 -0.68872 -0.73993 -0.6797 C -0.75035 -0.6723 -0.76007 -0.66513 -0.76737 -0.65218 C -0.77223 -0.64385 -0.78073 -0.62651 -0.78073 -0.62628 C -0.78577 -0.60037 -0.79046 -0.57447 -0.79636 -0.5488 C -0.79618 -0.54279 -0.8 -0.46786 -0.79254 -0.43826 C -0.78872 -0.4223 -0.78125 -0.40912 -0.77396 -0.39593 C -0.76962 -0.38784 -0.76702 -0.37951 -0.76216 -0.37188 C -0.75035 -0.35384 -0.73351 -0.34205 -0.71928 -0.32956 C -0.71563 -0.32678 -0.71285 -0.32262 -0.70955 -0.32031 C -0.69896 -0.31337 -0.68421 -0.30967 -0.67275 -0.30736 C -0.65209 -0.30921 -0.63143 -0.31013 -0.61077 -0.31291 C -0.59358 -0.31545 -0.57761 -0.32817 -0.56077 -0.33303 C -0.5257 -0.36124 -0.5415 -0.34621 -0.51337 -0.37743 C -0.51042 -0.3809 -0.50903 -0.38622 -0.50712 -0.39015 C -0.50296 -0.39732 -0.49514 -0.41073 -0.49514 -0.4105 C -0.49393 -0.4223 -0.49219 -0.43432 -0.48959 -0.44566 C -0.49028 -0.48011 -0.48889 -0.51457 -0.49098 -0.5488 C -0.49098 -0.55135 -0.50209 -0.56985 -0.50278 -0.571 C -0.52205 -0.59505 -0.54011 -0.60407 -0.56459 -0.61171 C -0.629 -0.60801 -0.62639 -0.61124 -0.67275 -0.59135 C -0.68525 -0.57655 -0.69896 -0.56383 -0.71233 -0.55065 C -0.72657 -0.51735 -0.72066 -0.53284 -0.73056 -0.50463 C -0.73559 -0.47225 -0.72952 -0.50347 -0.73993 -0.47133 C -0.74757 -0.44774 -0.75313 -0.42068 -0.75851 -0.39593 C -0.76528 -0.36494 -0.7691 -0.3328 -0.77674 -0.30181 C -0.77553 -0.23983 -0.77674 -0.22803 -0.76355 -0.17831 C -0.75712 -0.1538 -0.75018 -0.1316 -0.73316 -0.11726 C -0.72014 -0.10662 -0.70556 -0.10199 -0.69115 -0.09552 C -0.58976 -0.09922 -0.62066 -0.08881 -0.56737 -0.11379 C -0.56285 -0.11864 -0.5573 -0.12211 -0.55417 -0.12859 C -0.55226 -0.13206 -0.54896 -0.13946 -0.54896 -0.13923 C -0.54775 -0.14802 -0.54514 -0.15333 -0.54358 -0.16166 C -0.5441 -0.19566 -0.5441 -0.22942 -0.54514 -0.26319 C -0.54549 -0.27891 -0.55521 -0.28724 -0.56337 -0.29441 C -0.58351 -0.31152 -0.60313 -0.31985 -0.62674 -0.32401 C -0.62934 -0.32355 -0.66233 -0.31962 -0.67275 -0.31476 C -0.69341 -0.30505 -0.70921 -0.29371 -0.72796 -0.27984 C -0.73178 -0.27683 -0.73629 -0.27567 -0.73993 -0.27244 C -0.7533 -0.26087 -0.7625 -0.24214 -0.77014 -0.22456 C -0.77639 -0.21023 -0.78542 -0.19728 -0.78993 -0.18178 C -0.79688 -0.15981 -0.80087 -0.13645 -0.80695 -0.11379 C -0.81094 -0.07332 -0.81806 -0.02012 -0.80434 0.01526 C -0.80105 0.02382 -0.79653 0.03122 -0.79254 0.03931 C -0.79063 0.04324 -0.78334 0.05527 -0.78073 0.05758 C -0.76546 0.07146 -0.7474 0.08186 -0.73056 0.09088 C -0.72414 0.09412 -0.71737 0.09574 -0.71077 0.09828 C -0.70764 0.09921 -0.70157 0.10198 -0.70157 0.10222 C -0.64202 0.09898 -0.64306 0.11077 -0.61077 0.09273 C -0.6007 0.08718 -0.59323 0.0777 -0.58455 0.06891 C -0.58056 0.06452 -0.57257 0.05573 -0.57257 0.05596 C -0.56806 0.04001 -0.57136 0.04949 -0.56216 0.02821 C -0.55296 0.00693 -0.56355 0.04278 -0.55417 0.01341 C -0.55035 0.00208 -0.54827 -0.01642 -0.54636 -0.02891 C -0.54671 -0.05042 -0.54636 -0.07193 -0.54775 -0.09344 C -0.54827 -0.10384 -0.55018 -0.10361 -0.55417 -0.11009 C -0.56667 -0.13044 -0.58021 -0.13992 -0.59896 -0.14524 C -0.61737 -0.14339 -0.63594 -0.14223 -0.65434 -0.13946 C -0.66424 -0.13807 -0.67205 -0.12651 -0.68056 -0.11934 C -0.71025 -0.09482 -0.72292 -0.05111 -0.73316 -0.00694 C -0.73559 0.02335 -0.73629 0.02289 -0.73247 0.06498 C -0.73108 0.07238 -0.72605 0.07978 -0.72275 0.08533 C -0.71893 0.09435 -0.71928 0.09574 -0.71355 0.10384 C -0.69948 0.12326 -0.68316 0.12396 -0.66615 0.13344 C -0.65261 0.14084 -0.64132 0.14593 -0.62674 0.14801 C -0.59532 0.14731 -0.56424 0.14847 -0.53334 0.14616 C -0.52014 0.14523 -0.50712 0.12049 -0.49653 0.11285 C -0.48455 0.10476 -0.47431 0.09204 -0.46337 0.08163 C -0.45122 0.06984 -0.44028 0.06568 -0.43039 0.05018 C -0.42275 0.03839 -0.41754 0.02405 -0.41077 0.01179 C -0.4066 -0.00602 -0.40504 -0.01943 -0.404 -0.03816 C -0.40452 -0.05736 -0.40417 -0.07632 -0.40521 -0.09552 C -0.40573 -0.10269 -0.40834 -0.10939 -0.41077 -0.11564 C -0.42379 -0.15056 -0.4415 -0.1612 -0.46841 -0.16744 C -0.55261 -0.16189 -0.50573 -0.17137 -0.54636 -0.15079 C -0.55434 -0.14108 -0.56216 -0.13321 -0.57136 -0.12674 C -0.5783 -0.11703 -0.58803 -0.1087 -0.59358 -0.09714 C -0.60209 -0.07979 -0.60973 -0.0599 -0.61476 -0.04001 C -0.61441 -0.03354 -0.61754 0.01965 -0.60678 0.03931 C -0.59827 0.05481 -0.5875 0.06082 -0.57518 0.06891 C -0.55452 0.08256 -0.5323 0.08927 -0.51094 0.10013 C -0.47553 0.11794 -0.50521 0.10569 -0.47657 0.11679 C -0.4382 0.11424 -0.40018 0.11309 -0.36198 0.10939 C -0.34063 0.10707 -0.31754 0.08626 -0.30122 0.06891 C -0.29341 0.06036 -0.28351 0.05296 -0.27761 0.04093 C -0.27344 0.0326 -0.27118 0.0222 -0.26719 0.01341 C -0.25105 -0.02036 -0.23594 -0.05551 -0.225 -0.09344 C -0.22101 -0.10893 -0.21841 -0.12558 -0.21476 -0.14131 C -0.21337 -0.1494 -0.21077 -0.15703 -0.21077 -0.16536 C -0.21025 -0.19103 -0.21025 -0.21716 -0.21216 -0.24283 C -0.2125 -0.25463 -0.22223 -0.26319 -0.22761 -0.26851 C -0.24601 -0.28469 -0.26476 -0.29256 -0.28594 -0.29811 C -0.31858 -0.29649 -0.35157 -0.29695 -0.38455 -0.29256 C -0.38855 -0.29209 -0.39132 -0.28608 -0.3948 -0.28331 C -0.40469 -0.27591 -0.41528 -0.27036 -0.42379 -0.25949 C -0.43733 -0.24191 -0.44584 -0.2204 -0.4566 -0.20051 C -0.46077 -0.18363 -0.46771 -0.16814 -0.46997 -0.15079 C -0.4724 -0.13275 -0.47587 -0.11633 -0.48039 -0.09899 C -0.47865 -0.06638 -0.48282 -0.03146 -0.47396 -0.00139 C -0.46841 0.01688 -0.44098 0.04463 -0.42761 0.05226 C -0.42153 0.0555 -0.40921 0.05943 -0.40278 0.06151 C -0.35087 0.09782 -0.28264 0.09135 -0.22761 0.09273 C -0.20226 0.09042 -0.17639 0.08996 -0.15122 0.08533 C -0.13855 0.08325 -0.11268 0.06591 -0.09983 0.05943 C -0.08612 0.05249 -0.0849 0.05573 -0.07084 0.04486 C -0.05209 0.03006 -0.0349 0.00878 -0.01945 -0.01226 C -0.01459 -0.02614 -0.0073 -0.03793 -0.00382 -0.05273 C -0.00209 -0.06013 0.00156 -0.07493 0.00156 -0.0747 C 0.00607 -0.11564 0.0092 -0.09043 0.00017 -0.16536 C -0.00018 -0.1679 -0.00226 -0.16929 -0.00382 -0.17091 C -0.02032 -0.18733 -0.03646 -0.19774 -0.05643 -0.20236 C -0.0849 -0.20121 -0.11372 -0.20398 -0.14219 -0.19866 C -0.15 -0.19704 -0.15608 -0.18779 -0.16337 -0.18178 C -0.18733 -0.16166 -0.19601 -0.13437 -0.21337 -0.10639 C -0.2165 -0.08395 -0.22223 -0.06314 -0.22761 -0.04186 C -0.22848 -0.03585 -0.22848 -0.02961 -0.229 -0.02359 C -0.22987 -0.01712 -0.23334 -0.01157 -0.23334 -0.00509 C -0.23334 0.03122 -0.23108 0.06336 -0.21841 0.09458 C -0.21337 0.1073 -0.19844 0.12719 -0.18837 0.13136 C -0.18334 0.13344 -0.17223 0.13506 -0.17223 0.13529 C -0.14549 0.15425 -0.1125 0.14824 -0.08403 0.14986 C -0.05834 0.14061 -0.00608 0.12303 0.0118 0.09088 C 0.0151 0.0851 0.0184 0.08001 0.02135 0.07423 C 0.0243 0.06845 0.02621 0.06174 0.02916 0.05573 C 0.03524 0.04417 0.0427 0.03399 0.04895 0.02266 C 0.05677 -0.00925 0.06267 -0.04279 0.07274 -0.07332 C 0.07934 -0.12974 0.07725 -0.1575 0.06996 -0.22803 C 0.06527 -0.27498 0.04687 -0.31245 0.02795 -0.34968 C 0.01649 -0.37188 0.0217 -0.36888 0.00677 -0.38668 C -0.00573 -0.40125 -0.00782 -0.39917 -0.02223 -0.41073 C -0.03091 -0.41767 -0.04393 -0.43062 -0.05365 -0.43641 C -0.08125 -0.45283 -0.1033 -0.45976 -0.13143 -0.46948 C -0.17761 -0.46716 -0.22379 -0.46809 -0.2698 -0.46208 C -0.27778 -0.46138 -0.28473 -0.45306 -0.29237 -0.44936 C -0.30973 -0.44126 -0.32882 -0.43733 -0.3448 -0.42345 C -0.35278 -0.41652 -0.35921 -0.40657 -0.36719 -0.3994 C -0.37639 -0.39108 -0.38698 -0.38576 -0.39636 -0.37743 C -0.41146 -0.36356 -0.42605 -0.34783 -0.44098 -0.33303 C -0.4823 -0.29233 -0.50955 -0.2167 -0.51858 -0.14871 C -0.5165 -0.09852 -0.52639 -0.08048 -0.49514 -0.07493 C -0.47257 -0.07563 -0.45 -0.07401 -0.42761 -0.07678 C -0.42118 -0.07771 -0.41546 -0.08349 -0.40921 -0.08627 C -0.35973 -0.10801 -0.33733 -0.11633 -0.29462 -0.16351 C -0.28976 -0.17646 -0.28091 -0.18687 -0.27622 -0.20051 C -0.27153 -0.21462 -0.26598 -0.24468 -0.26598 -0.24445 C -0.25973 -0.32817 -0.26094 -0.38876 -0.26476 -0.48428 C -0.26476 -0.49075 -0.26841 -0.49653 -0.2698 -0.50278 C -0.27136 -0.50949 -0.27205 -0.51642 -0.27379 -0.52313 C -0.28004 -0.54788 -0.28612 -0.57401 -0.2974 -0.59505 C -0.32223 -0.64108 -0.3691 -0.66929 -0.40921 -0.67623 C -0.41233 -0.67739 -0.41528 -0.67993 -0.41858 -0.6797 C -0.43368 -0.67854 -0.44844 -0.676 -0.46337 -0.6723 C -0.46632 -0.6716 -0.47466 -0.66189 -0.47657 -0.65958 C -0.48976 -0.6427 -0.49948 -0.62026 -0.50955 -0.60037 C -0.51737 -0.58534 -0.529 -0.57632 -0.53716 -0.56198 C -0.54705 -0.54464 -0.55469 -0.5266 -0.56337 -0.50833 C -0.5691 -0.49653 -0.57518 -0.48682 -0.57917 -0.47341 C -0.58316 -0.46023 -0.58455 -0.44612 -0.58837 -0.43294 C -0.58785 -0.39963 -0.58872 -0.36633 -0.58698 -0.33303 C -0.58577 -0.30389 -0.54983 -0.29348 -0.53334 -0.28909 C -0.45712 -0.29001 -0.38108 -0.28863 -0.30521 -0.29256 C -0.3 -0.29279 -0.29601 -0.2995 -0.29098 -0.30181 C -0.27605 -0.30875 -0.26112 -0.31615 -0.24601 -0.32216 C -0.21129 -0.3358 -0.18351 -0.3513 -0.15382 -0.38113 C -0.13716 -0.39755 -0.14671 -0.37882 -0.13403 -0.39755 C -0.11476 -0.42623 -0.10764 -0.46208 -0.10122 -0.49908 C -0.10209 -0.51226 -0.10243 -0.52521 -0.10382 -0.53793 C -0.10434 -0.54233 -0.11059 -0.55204 -0.11164 -0.55458 C -0.11459 -0.5606 -0.11476 -0.56661 -0.11962 -0.571 C -0.12292 -0.57401 -0.12691 -0.57424 -0.13021 -0.57655 C -0.15157 -0.59159 -0.16007 -0.5976 -0.18594 -0.60962 C -0.21598 -0.62419 -0.24653 -0.63807 -0.27761 -0.65033 C -0.28646 -0.65403 -0.2948 -0.65912 -0.304 -0.66143 C -0.32101 -0.66536 -0.35539 -0.66883 -0.35539 -0.6686 C -0.4191 -0.69126 -0.48143 -0.67577 -0.54896 -0.67415 C -0.55417 -0.67207 -0.56598 -0.66814 -0.57136 -0.66328 C -0.57639 -0.65819 -0.58091 -0.65195 -0.58577 -0.64663 C -0.5875 -0.64455 -0.59115 -0.64108 -0.59115 -0.64085 C -0.59341 -0.63414 -0.59671 -0.62766 -0.59896 -0.62073 C -0.60452 -0.60384 -0.60487 -0.5821 -0.61077 -0.56545 C -0.62292 -0.53238 -0.62674 -0.49376 -0.63837 -0.46046 C -0.64219 -0.45028 -0.64028 -0.45098 -0.64375 -0.44011 C -0.64792 -0.42669 -0.65226 -0.41328 -0.65573 -0.3994 C -0.65695 -0.39339 -0.65834 -0.38715 -0.65955 -0.38113 C -0.66059 -0.37743 -0.66233 -0.37003 -0.66233 -0.3698 C -0.6691 -0.37697 -0.68143 -0.40657 -0.68455 -0.41235 C -0.69445 -0.43201 -0.70313 -0.45306 -0.71233 -0.47341 C -0.71615 -0.48243 -0.71684 -0.4933 -0.71997 -0.50278 C -0.72205 -0.51712 -0.72605 -0.5303 -0.72796 -0.5451 C -0.72934 -0.57586 -0.72709 -0.60801 -0.73455 -0.63738 C -0.73559 -0.63645 -0.74046 -0.63206 -0.74115 -0.62998 C -0.7441 -0.6235 -0.74514 -0.61471 -0.74653 -0.60777 C -0.75157 -0.60939 -0.75434 -0.60962 -0.75434 -0.61703 " pathEditMode="relative" rAng="0" ptsTypes="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A">
                                      <p:cBhvr>
                                        <p:cTn id="17" dur="5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26" y="-1875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0" nodeType="withEffect">
                                  <p:stCondLst>
                                    <p:cond delay="5300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decel="5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CDDC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C08F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637589" y="425515"/>
            <a:ext cx="1584176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Zdroje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827584" y="1367190"/>
            <a:ext cx="5249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http://office.microsoft.com/klipart</a:t>
            </a:r>
          </a:p>
        </p:txBody>
      </p:sp>
    </p:spTree>
    <p:extLst>
      <p:ext uri="{BB962C8B-B14F-4D97-AF65-F5344CB8AC3E}">
        <p14:creationId xmlns:p14="http://schemas.microsoft.com/office/powerpoint/2010/main" val="343574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363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2_Motiv sady Office</vt:lpstr>
      <vt:lpstr>Ryby VY_52_INOVACE_25 Číslo projektu: CZ.1.07/1.4.00/21.1101</vt:lpstr>
      <vt:lpstr>Prezentace aplikace PowerPoint</vt:lpstr>
      <vt:lpstr>Ryby, jejich znaky a dělení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2011-07-01T16:37:14Z</dcterms:created>
  <dcterms:modified xsi:type="dcterms:W3CDTF">2013-01-31T09:27:21Z</dcterms:modified>
</cp:coreProperties>
</file>