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74" r:id="rId2"/>
    <p:sldId id="275" r:id="rId3"/>
    <p:sldId id="272" r:id="rId4"/>
    <p:sldId id="273" r:id="rId5"/>
    <p:sldId id="266" r:id="rId6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4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 bwMode="auto">
          <a:xfrm>
            <a:off x="0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defTabSz="990600">
              <a:defRPr sz="1300">
                <a:latin typeface="Calibri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 bwMode="auto">
          <a:xfrm>
            <a:off x="4021138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>
                <a:latin typeface="Calibri" pitchFamily="34" charset="0"/>
                <a:cs typeface="+mn-cs"/>
              </a:defRPr>
            </a:lvl1pPr>
          </a:lstStyle>
          <a:p>
            <a:pPr>
              <a:defRPr/>
            </a:pPr>
            <a:fld id="{AEEF554B-5812-49C9-9733-058F8450DFD9}" type="datetimeFigureOut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0600" y="768350"/>
            <a:ext cx="5118100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 bwMode="auto">
          <a:xfrm>
            <a:off x="0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defTabSz="990600">
              <a:defRPr sz="1300">
                <a:latin typeface="Calibri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 bwMode="auto">
          <a:xfrm>
            <a:off x="4021138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>
                <a:latin typeface="Calibri" pitchFamily="34" charset="0"/>
                <a:cs typeface="+mn-cs"/>
              </a:defRPr>
            </a:lvl1pPr>
          </a:lstStyle>
          <a:p>
            <a:pPr>
              <a:defRPr/>
            </a:pPr>
            <a:fld id="{0001B369-F252-4AD8-B451-5BE10F0DC9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9939F1-12C8-4451-AC20-39666DF0C2F6}" type="datetimeFigureOut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38AB5F-A7BD-4006-861E-0CE2AA9E07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5EF8F5-7EB2-4D4B-A8AA-30674B6410DB}" type="datetimeFigureOut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0443ED-0E9C-46B9-8CA1-1098D724CA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BAF882-D2DD-4C28-93E2-555DECD8CE14}" type="datetimeFigureOut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7D6E34-1EBA-477B-BE0A-F78237307B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4601B6-587C-44CD-8DE0-4D490E64CCE3}" type="datetimeFigureOut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92D37F-F0BA-4ADB-A526-64D85963AA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9F621C-C026-400E-8832-0CC0B836CCAA}" type="datetimeFigureOut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29EE70-D08D-4718-8A7E-D51FAB3998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687B86-C70D-4D9B-BC47-8525452B736F}" type="datetimeFigureOut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2FC071-ED54-4DAD-9FFA-6D67931ADA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761AD3-A2F0-4119-AECE-5DB727D56ACD}" type="datetimeFigureOut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E2E76-B8C6-4428-87A9-D9EC997A08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125363-2ED6-4CBD-B9A6-4574729F0406}" type="datetimeFigureOut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E736B9-65BF-4402-AA3E-21EBDAD98C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E00DDD-EA33-4124-8B91-359E3623C4E8}" type="datetimeFigureOut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058E32-CBE5-4FAA-8D28-8AAC9A01FD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797A2-AB2E-4A5D-9CA4-030A1D05D8DC}" type="datetimeFigureOut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EE78A6-0682-4433-ADED-EC6916C49F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D5B228-B4BA-4FE2-B962-C245BFE2693C}" type="datetimeFigureOut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B16277-D6F6-4902-95FF-56D6986A44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D82A1FB-C3E9-4F33-BA4A-DBA8AC49097D}" type="datetimeFigureOut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B10D953-AB50-45F4-A333-5EE4187030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ldafrica.cz/images/animals/495_nosorozec-tuponosy-white-rhino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IT ve škole 2499/21/7.1.4/2010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PODNEBNÉ PÁSY 4 </a:t>
            </a:r>
            <a:br>
              <a:rPr lang="cs-CZ" smtClean="0"/>
            </a:br>
            <a:r>
              <a:rPr lang="cs-CZ" smtClean="0"/>
              <a:t>VY_32_INOVACE_D</a:t>
            </a:r>
            <a:r>
              <a:rPr lang="cs-CZ" smtClean="0">
                <a:latin typeface="Arial" charset="0"/>
              </a:rPr>
              <a:t>01</a:t>
            </a:r>
          </a:p>
        </p:txBody>
      </p:sp>
      <p:sp>
        <p:nvSpPr>
          <p:cNvPr id="2052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Sada 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ZŠ </a:t>
            </a:r>
            <a:r>
              <a:rPr lang="cs-CZ" dirty="0" err="1" smtClean="0"/>
              <a:t>Pačejov</a:t>
            </a:r>
            <a:endParaRPr lang="cs-CZ" dirty="0" smtClean="0"/>
          </a:p>
        </p:txBody>
      </p:sp>
      <p:pic>
        <p:nvPicPr>
          <p:cNvPr id="14340" name="Picture 5" descr="opvk_hor_zakladni_logolink_bar_cz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4762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4"/>
          <p:cNvSpPr>
            <a:spLocks noChangeArrowheads="1"/>
          </p:cNvSpPr>
          <p:nvPr/>
        </p:nvSpPr>
        <p:spPr bwMode="auto">
          <a:xfrm>
            <a:off x="1825625" y="1323975"/>
            <a:ext cx="5492750" cy="4211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/>
              <a:t>AUTOR:                               MARKÉTA KNETLOVÁ</a:t>
            </a:r>
          </a:p>
          <a:p>
            <a:r>
              <a:rPr lang="cs-CZ"/>
              <a:t>DATUM:                               04/2011</a:t>
            </a:r>
          </a:p>
          <a:p>
            <a:r>
              <a:rPr lang="cs-CZ"/>
              <a:t>ROČNÍK:                              5.</a:t>
            </a:r>
          </a:p>
          <a:p>
            <a:r>
              <a:rPr lang="cs-CZ"/>
              <a:t>VZDĚLÁVACÍ OBLAST:      ČLOVĚK A JEHO SVĚT</a:t>
            </a:r>
          </a:p>
          <a:p>
            <a:r>
              <a:rPr lang="cs-CZ"/>
              <a:t>VZDĚLÁVACÍ OBOR :         PŘÍRODOVĚDA</a:t>
            </a:r>
          </a:p>
          <a:p>
            <a:r>
              <a:rPr lang="cs-CZ"/>
              <a:t>TÉMATICKÝ OKRUH :        PODNEBNÉ PÁSY 4</a:t>
            </a:r>
          </a:p>
          <a:p>
            <a:r>
              <a:rPr lang="cs-CZ"/>
              <a:t>TÉMA:                                  DRUHY ŽIVOČICHŮ</a:t>
            </a:r>
          </a:p>
          <a:p>
            <a:r>
              <a:rPr lang="cs-CZ"/>
              <a:t>ANOTACE:                           ROZHODNI KAM </a:t>
            </a:r>
          </a:p>
          <a:p>
            <a:r>
              <a:rPr lang="cs-CZ"/>
              <a:t>                                             PATŘÍ </a:t>
            </a:r>
          </a:p>
          <a:p>
            <a:r>
              <a:rPr lang="cs-CZ"/>
              <a:t>                                             PŘIŘAĎ </a:t>
            </a:r>
          </a:p>
          <a:p>
            <a:r>
              <a:rPr lang="cs-CZ"/>
              <a:t>                                             </a:t>
            </a:r>
          </a:p>
          <a:p>
            <a:r>
              <a:rPr lang="cs-CZ"/>
              <a:t>                                                              </a:t>
            </a:r>
          </a:p>
          <a:p>
            <a:r>
              <a:rPr lang="cs-CZ"/>
              <a:t>                                               </a:t>
            </a:r>
          </a:p>
          <a:p>
            <a:r>
              <a:rPr lang="cs-CZ"/>
              <a:t>                                               </a:t>
            </a:r>
          </a:p>
          <a:p>
            <a:pPr eaLnBrk="0" hangingPunct="0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8" name="Picture 2" descr="C:\Users\knetlovam\Pictures\495_nosorozec-tuponosy-white-rhin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5" y="3641725"/>
            <a:ext cx="371475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9" name="TextovéPole 6"/>
          <p:cNvSpPr txBox="1">
            <a:spLocks noChangeArrowheads="1"/>
          </p:cNvSpPr>
          <p:nvPr/>
        </p:nvSpPr>
        <p:spPr bwMode="auto">
          <a:xfrm>
            <a:off x="1071563" y="357188"/>
            <a:ext cx="62150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i="1">
                <a:latin typeface="Calibri" pitchFamily="34" charset="0"/>
              </a:rPr>
              <a:t>Úkol: Přiřaď k jednotlivým živočichům místo, kde žijí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IT ve škole 2499/21/7.1.4/2010</a:t>
            </a:r>
            <a:endParaRPr lang="cs-CZ"/>
          </a:p>
        </p:txBody>
      </p:sp>
      <p:pic>
        <p:nvPicPr>
          <p:cNvPr id="16392" name="Picture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765175"/>
            <a:ext cx="3671888" cy="2541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393" name="Picture 9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76825" y="908050"/>
            <a:ext cx="3632200" cy="525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2" name="Picture 2" descr="C:\Users\knetlovam\Pictures\495_nosorozec-tuponosy-white-rhin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5" y="3357563"/>
            <a:ext cx="4140200" cy="2760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3" name="TextovéPole 4"/>
          <p:cNvSpPr txBox="1">
            <a:spLocks noChangeArrowheads="1"/>
          </p:cNvSpPr>
          <p:nvPr/>
        </p:nvSpPr>
        <p:spPr bwMode="auto">
          <a:xfrm>
            <a:off x="4787900" y="260350"/>
            <a:ext cx="29527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i="1">
                <a:latin typeface="Calibri" pitchFamily="34" charset="0"/>
              </a:rPr>
              <a:t>Řešení:</a:t>
            </a:r>
          </a:p>
        </p:txBody>
      </p:sp>
      <p:sp>
        <p:nvSpPr>
          <p:cNvPr id="17414" name="TextovéPole 6"/>
          <p:cNvSpPr txBox="1">
            <a:spLocks noChangeArrowheads="1"/>
          </p:cNvSpPr>
          <p:nvPr/>
        </p:nvSpPr>
        <p:spPr bwMode="auto">
          <a:xfrm>
            <a:off x="539750" y="2924175"/>
            <a:ext cx="37449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Tropický pás - Savany</a:t>
            </a:r>
          </a:p>
        </p:txBody>
      </p:sp>
      <p:sp>
        <p:nvSpPr>
          <p:cNvPr id="17415" name="TextovéPole 7"/>
          <p:cNvSpPr txBox="1">
            <a:spLocks noChangeArrowheads="1"/>
          </p:cNvSpPr>
          <p:nvPr/>
        </p:nvSpPr>
        <p:spPr bwMode="auto">
          <a:xfrm>
            <a:off x="5364163" y="4652963"/>
            <a:ext cx="3529012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  <a:p>
            <a:endParaRPr lang="cs-CZ"/>
          </a:p>
          <a:p>
            <a:r>
              <a:rPr lang="cs-CZ">
                <a:latin typeface="Calibri" pitchFamily="34" charset="0"/>
              </a:rPr>
              <a:t>Mírný pás – Jehličnaté lesy</a:t>
            </a:r>
            <a:endParaRPr lang="cs-CZ"/>
          </a:p>
          <a:p>
            <a:endParaRPr lang="cs-CZ"/>
          </a:p>
          <a:p>
            <a:endParaRPr lang="cs-CZ"/>
          </a:p>
        </p:txBody>
      </p:sp>
      <p:sp>
        <p:nvSpPr>
          <p:cNvPr id="17416" name="TextovéPole 8"/>
          <p:cNvSpPr txBox="1">
            <a:spLocks noChangeArrowheads="1"/>
          </p:cNvSpPr>
          <p:nvPr/>
        </p:nvSpPr>
        <p:spPr bwMode="auto">
          <a:xfrm>
            <a:off x="4643438" y="5734050"/>
            <a:ext cx="374491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Tropický pás - Savany</a:t>
            </a: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IT ve škole 2499/21/7.1.4/2010</a:t>
            </a:r>
            <a:endParaRPr lang="cs-CZ"/>
          </a:p>
        </p:txBody>
      </p:sp>
      <p:pic>
        <p:nvPicPr>
          <p:cNvPr id="17418" name="Picture 1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765175"/>
            <a:ext cx="3455988" cy="219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419" name="Picture 1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08625" y="765175"/>
            <a:ext cx="2886075" cy="4319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3"/>
          <p:cNvSpPr>
            <a:spLocks noGrp="1"/>
          </p:cNvSpPr>
          <p:nvPr>
            <p:ph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pPr eaLnBrk="1" hangingPunct="1"/>
            <a:r>
              <a:rPr lang="cs-CZ" sz="1600" smtClean="0">
                <a:solidFill>
                  <a:schemeClr val="hlink"/>
                </a:solidFill>
                <a:latin typeface="Arial" charset="0"/>
              </a:rPr>
              <a:t>http://www.naturephotography.cz/photos/627_v.jpg</a:t>
            </a:r>
            <a:endParaRPr lang="cs-CZ" sz="1600" smtClean="0">
              <a:solidFill>
                <a:schemeClr val="hlink"/>
              </a:solidFill>
            </a:endParaRPr>
          </a:p>
          <a:p>
            <a:pPr eaLnBrk="1" hangingPunct="1"/>
            <a:r>
              <a:rPr lang="cs-CZ" sz="2000" smtClean="0">
                <a:hlinkClick r:id="rId2"/>
              </a:rPr>
              <a:t>http://www.wildafrica.cz/images/animals/495_nosorozec-tuponosy-white-rhino.jpg</a:t>
            </a:r>
            <a:endParaRPr lang="cs-CZ" sz="2000" smtClean="0">
              <a:latin typeface="Arial" charset="0"/>
            </a:endParaRPr>
          </a:p>
          <a:p>
            <a:pPr eaLnBrk="1" hangingPunct="1"/>
            <a:r>
              <a:rPr lang="cs-CZ" sz="1600" u="sng" smtClean="0">
                <a:solidFill>
                  <a:schemeClr val="hlink"/>
                </a:solidFill>
                <a:latin typeface="Arial" charset="0"/>
              </a:rPr>
              <a:t>http://www.lideazeme.cz/files/imagecache/dust_activegallery_big/files/upload/story_press/5783/lev_jpg_4f2a73e6ed.jpg</a:t>
            </a:r>
          </a:p>
          <a:p>
            <a:pPr eaLnBrk="1" hangingPunct="1"/>
            <a:endParaRPr lang="cs-CZ" sz="1600" smtClean="0">
              <a:solidFill>
                <a:schemeClr val="hlink"/>
              </a:solidFill>
            </a:endParaRPr>
          </a:p>
          <a:p>
            <a:pPr eaLnBrk="1" hangingPunct="1"/>
            <a:endParaRPr lang="cs-CZ" sz="2000" smtClean="0"/>
          </a:p>
        </p:txBody>
      </p:sp>
      <p:sp>
        <p:nvSpPr>
          <p:cNvPr id="18434" name="Nadpis 4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IT ve škole 2499/21/7.1.4/2010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83</Words>
  <Application>Microsoft Office PowerPoint</Application>
  <PresentationFormat>Předvádění na obrazovce (4:3)</PresentationFormat>
  <Paragraphs>33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Arial</vt:lpstr>
      <vt:lpstr>Calibri</vt:lpstr>
      <vt:lpstr>Motiv sady Office</vt:lpstr>
      <vt:lpstr>PODNEBNÉ PÁSY 4  VY_32_INOVACE_D01</vt:lpstr>
      <vt:lpstr>Snímek 2</vt:lpstr>
      <vt:lpstr>Snímek 3</vt:lpstr>
      <vt:lpstr>Snímek 4</vt:lpstr>
      <vt:lpstr>Zdroje</vt:lpstr>
    </vt:vector>
  </TitlesOfParts>
  <Company>JS Petrol s.r.o.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PODNEBNÉ PÁSY 4  VY_32_INOVACE_D01</dc:title>
  <dc:creator>markéta</dc:creator>
  <cp:lastModifiedBy>uživatelUM</cp:lastModifiedBy>
  <cp:revision>32</cp:revision>
  <dcterms:created xsi:type="dcterms:W3CDTF">2011-03-30T08:48:57Z</dcterms:created>
  <dcterms:modified xsi:type="dcterms:W3CDTF">2013-01-31T09:37:02Z</dcterms:modified>
</cp:coreProperties>
</file>