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61" r:id="rId3"/>
    <p:sldId id="258" r:id="rId4"/>
    <p:sldId id="259" r:id="rId5"/>
    <p:sldId id="260" r:id="rId6"/>
  </p:sldIdLst>
  <p:sldSz cx="9144000" cy="6858000" type="screen4x3"/>
  <p:notesSz cx="7099300" cy="102346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36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endParaRPr lang="cs-CZ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8350"/>
            <a:ext cx="5118100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cs-CZ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fld id="{6E7DCABF-0F3F-4765-A63B-DD5CA42C7D47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IT ve škole 2499/21/7.1.4/2010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9BF33E-2F27-4584-8A1B-77E7D6189A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IT ve škole 2499/21/7.1.4/2010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2D12C1-F5EA-4494-883F-AEC78EA89D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IT ve škole 2499/21/7.1.4/2010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35D758-B534-443E-8D31-1ACA8A8FE5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IT ve škole 2499/21/7.1.4/2010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29552A-F98B-45BF-AE4F-22BCD6F744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IT ve škole 2499/21/7.1.4/2010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C6682E-7DDD-4877-B67E-9C469A1E22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IT ve škole 2499/21/7.1.4/2010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14B657-8D8A-4740-AFF1-4075845125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IT ve škole 2499/21/7.1.4/2010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707FFE-A4CB-49AF-A3E4-BA2993A264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IT ve škole 2499/21/7.1.4/2010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078B61-57C4-4B8E-8B9A-CB8EADE703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IT ve škole 2499/21/7.1.4/2010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A14F0C-32F9-4DD9-9F34-1EA94B0CCF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IT ve škole 2499/21/7.1.4/2010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9D361B-D8E6-48AA-B471-864BFEAD79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IT ve škole 2499/21/7.1.4/2010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51E380-4B17-4D97-BD2B-2F16EED921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r>
              <a:rPr lang="cs-CZ"/>
              <a:t>IT ve škole 2499/21/7.1.4/2010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EA6B36D-ED9E-457D-9EFE-BC31D1AD86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aturfoto.cz/fotografie/sevcik/nahled-kokosova-palma--kokos-1.jpg" TargetMode="External"/><Relationship Id="rId2" Type="http://schemas.openxmlformats.org/officeDocument/2006/relationships/hyperlink" Target="http://aldebaran.cz/actions/2001_DsD/1_nature/dscn4701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biozahrada.unas.cz/vinna_reva.jpg" TargetMode="External"/><Relationship Id="rId4" Type="http://schemas.openxmlformats.org/officeDocument/2006/relationships/hyperlink" Target="http://botanika.borec.cz/fota/dub_letni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 smtClean="0"/>
              <a:t>IT ve škole 2499/21/7.1.4/2010</a:t>
            </a:r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PODNEBNÉ PÁSY 7 </a:t>
            </a:r>
            <a:br>
              <a:rPr lang="cs-CZ" smtClean="0"/>
            </a:br>
            <a:r>
              <a:rPr lang="cs-CZ" smtClean="0"/>
              <a:t>VY_32_INOVACE_D06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Sada 3</a:t>
            </a:r>
          </a:p>
          <a:p>
            <a:pPr eaLnBrk="1" hangingPunct="1"/>
            <a:r>
              <a:rPr lang="cs-CZ" smtClean="0"/>
              <a:t>Člověk a jeho svět</a:t>
            </a:r>
          </a:p>
          <a:p>
            <a:pPr eaLnBrk="1" hangingPunct="1"/>
            <a:r>
              <a:rPr lang="cs-CZ" smtClean="0"/>
              <a:t>ZŠ Pačejov</a:t>
            </a:r>
          </a:p>
        </p:txBody>
      </p:sp>
      <p:pic>
        <p:nvPicPr>
          <p:cNvPr id="14340" name="Picture 5" descr="opvk_hor_zakladni_logolink_bar_c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4762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4"/>
          <p:cNvSpPr>
            <a:spLocks noChangeArrowheads="1"/>
          </p:cNvSpPr>
          <p:nvPr/>
        </p:nvSpPr>
        <p:spPr bwMode="auto">
          <a:xfrm>
            <a:off x="1825625" y="1735138"/>
            <a:ext cx="5492750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cs-CZ"/>
              <a:t>AUTOR:                               MARKÉTA KNETLOVÁ</a:t>
            </a:r>
          </a:p>
          <a:p>
            <a:r>
              <a:rPr lang="cs-CZ"/>
              <a:t>DATUM:                               04/2011</a:t>
            </a:r>
          </a:p>
          <a:p>
            <a:r>
              <a:rPr lang="cs-CZ"/>
              <a:t>ROČNÍK:                              5.</a:t>
            </a:r>
          </a:p>
          <a:p>
            <a:r>
              <a:rPr lang="cs-CZ"/>
              <a:t>VZDĚLÁVACÍ OBLAST:      ČLOVĚK A JEHO SVĚT</a:t>
            </a:r>
          </a:p>
          <a:p>
            <a:r>
              <a:rPr lang="cs-CZ"/>
              <a:t>VZDĚLÁVACÍ OBOR :         PŘÍRODOVĚDA</a:t>
            </a:r>
          </a:p>
          <a:p>
            <a:r>
              <a:rPr lang="cs-CZ"/>
              <a:t>TÉMATICKÝ OKRUH :        PODNEBNÉ PÁSY 7</a:t>
            </a:r>
          </a:p>
          <a:p>
            <a:r>
              <a:rPr lang="cs-CZ"/>
              <a:t>TÉMA:                                  DRUHY ROSTLIN</a:t>
            </a:r>
          </a:p>
          <a:p>
            <a:r>
              <a:rPr lang="cs-CZ"/>
              <a:t>ANOTACE:                           ROZHODNI KAM </a:t>
            </a:r>
          </a:p>
          <a:p>
            <a:r>
              <a:rPr lang="cs-CZ"/>
              <a:t>                                             PATŘÍ </a:t>
            </a:r>
          </a:p>
          <a:p>
            <a:r>
              <a:rPr lang="cs-CZ"/>
              <a:t>                                             PŘIŘAĎ </a:t>
            </a:r>
          </a:p>
          <a:p>
            <a:r>
              <a:rPr lang="cs-CZ"/>
              <a:t>                                             </a:t>
            </a:r>
          </a:p>
          <a:p>
            <a:pPr eaLnBrk="0" hangingPunct="0"/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C:\Users\knetlovam\Pictures\nahled-kokosova-palma--kokos-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57188" y="714375"/>
            <a:ext cx="3878262" cy="2601913"/>
          </a:xfrm>
        </p:spPr>
      </p:pic>
      <p:pic>
        <p:nvPicPr>
          <p:cNvPr id="16386" name="Picture 2" descr="C:\Users\knetlovam\Pictures\lišejní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27638" y="3848100"/>
            <a:ext cx="3376612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Obrázek 4" descr="dub_letni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3573463"/>
            <a:ext cx="3116262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Obrázek 5" descr="vinna_reva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29188" y="642938"/>
            <a:ext cx="3286125" cy="302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TextovéPole 6"/>
          <p:cNvSpPr txBox="1">
            <a:spLocks noChangeArrowheads="1"/>
          </p:cNvSpPr>
          <p:nvPr/>
        </p:nvSpPr>
        <p:spPr bwMode="auto">
          <a:xfrm>
            <a:off x="428625" y="214313"/>
            <a:ext cx="67865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i="1"/>
              <a:t>Úkol: Přiřaď k jednotlivým rostlinám místo, kde rostou</a:t>
            </a:r>
          </a:p>
          <a:p>
            <a:endParaRPr lang="cs-CZ"/>
          </a:p>
        </p:txBody>
      </p:sp>
      <p:sp>
        <p:nvSpPr>
          <p:cNvPr id="16390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124200" y="6357938"/>
            <a:ext cx="2895600" cy="363537"/>
          </a:xfrm>
          <a:noFill/>
        </p:spPr>
        <p:txBody>
          <a:bodyPr/>
          <a:lstStyle/>
          <a:p>
            <a:r>
              <a:rPr lang="cs-CZ" smtClean="0"/>
              <a:t>IT ve škole 2499/21/7.1.4/2010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C:\Users\knetlovam\Pictures\nahled-kokosova-palma--kokos-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500063"/>
            <a:ext cx="3676650" cy="2435225"/>
          </a:xfrm>
        </p:spPr>
      </p:pic>
      <p:pic>
        <p:nvPicPr>
          <p:cNvPr id="17410" name="Picture 2" descr="C:\Users\knetlovam\Pictures\lišejní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27638" y="3848100"/>
            <a:ext cx="3376612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Obrázek 4" descr="dub_letni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3" y="3500438"/>
            <a:ext cx="3114675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Obrázek 5" descr="vinna_reva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9338" y="260350"/>
            <a:ext cx="3457575" cy="316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TextovéPole 6"/>
          <p:cNvSpPr txBox="1">
            <a:spLocks noChangeArrowheads="1"/>
          </p:cNvSpPr>
          <p:nvPr/>
        </p:nvSpPr>
        <p:spPr bwMode="auto">
          <a:xfrm>
            <a:off x="0" y="0"/>
            <a:ext cx="24114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Řešení:</a:t>
            </a:r>
          </a:p>
        </p:txBody>
      </p:sp>
      <p:sp>
        <p:nvSpPr>
          <p:cNvPr id="17414" name="TextovéPole 7"/>
          <p:cNvSpPr txBox="1">
            <a:spLocks noChangeArrowheads="1"/>
          </p:cNvSpPr>
          <p:nvPr/>
        </p:nvSpPr>
        <p:spPr bwMode="auto">
          <a:xfrm>
            <a:off x="323850" y="2997200"/>
            <a:ext cx="40322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/>
              <a:t>Tropický pás – Tropický deštný prales</a:t>
            </a:r>
          </a:p>
        </p:txBody>
      </p:sp>
      <p:sp>
        <p:nvSpPr>
          <p:cNvPr id="17415" name="TextovéPole 8"/>
          <p:cNvSpPr txBox="1">
            <a:spLocks noChangeArrowheads="1"/>
          </p:cNvSpPr>
          <p:nvPr/>
        </p:nvSpPr>
        <p:spPr bwMode="auto">
          <a:xfrm>
            <a:off x="395288" y="6143625"/>
            <a:ext cx="33845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/>
              <a:t>Mírný pás – listnaté lesy</a:t>
            </a:r>
          </a:p>
        </p:txBody>
      </p:sp>
      <p:sp>
        <p:nvSpPr>
          <p:cNvPr id="17416" name="TextovéPole 9"/>
          <p:cNvSpPr txBox="1">
            <a:spLocks noChangeArrowheads="1"/>
          </p:cNvSpPr>
          <p:nvPr/>
        </p:nvSpPr>
        <p:spPr bwMode="auto">
          <a:xfrm>
            <a:off x="4932363" y="3500438"/>
            <a:ext cx="32400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/>
              <a:t>Subtropický pás</a:t>
            </a:r>
          </a:p>
        </p:txBody>
      </p:sp>
      <p:sp>
        <p:nvSpPr>
          <p:cNvPr id="17417" name="TextovéPole 10"/>
          <p:cNvSpPr txBox="1">
            <a:spLocks noChangeArrowheads="1"/>
          </p:cNvSpPr>
          <p:nvPr/>
        </p:nvSpPr>
        <p:spPr bwMode="auto">
          <a:xfrm>
            <a:off x="6286500" y="6453188"/>
            <a:ext cx="18859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/>
              <a:t>Polární pás</a:t>
            </a:r>
          </a:p>
        </p:txBody>
      </p:sp>
      <p:sp>
        <p:nvSpPr>
          <p:cNvPr id="17418" name="Zástupný symbol pro zápatí 11"/>
          <p:cNvSpPr>
            <a:spLocks noGrp="1"/>
          </p:cNvSpPr>
          <p:nvPr>
            <p:ph type="ftr" sz="quarter" idx="11"/>
          </p:nvPr>
        </p:nvSpPr>
        <p:spPr>
          <a:xfrm>
            <a:off x="3124200" y="6357938"/>
            <a:ext cx="2895600" cy="363537"/>
          </a:xfrm>
          <a:noFill/>
        </p:spPr>
        <p:txBody>
          <a:bodyPr/>
          <a:lstStyle/>
          <a:p>
            <a:r>
              <a:rPr lang="cs-CZ" smtClean="0"/>
              <a:t>IT ve škole 2499/21/7.1.4/2010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obsah 2"/>
          <p:cNvSpPr>
            <a:spLocks noGrp="1"/>
          </p:cNvSpPr>
          <p:nvPr>
            <p:ph idx="1"/>
          </p:nvPr>
        </p:nvSpPr>
        <p:spPr>
          <a:xfrm>
            <a:off x="357188" y="1785938"/>
            <a:ext cx="8229600" cy="2476500"/>
          </a:xfrm>
        </p:spPr>
        <p:txBody>
          <a:bodyPr/>
          <a:lstStyle/>
          <a:p>
            <a:r>
              <a:rPr lang="cs-CZ" sz="2000" smtClean="0">
                <a:hlinkClick r:id="rId2"/>
              </a:rPr>
              <a:t>http://aldebaran.cz/actions/2001_DsD/1_nature/dscn4701.jpg</a:t>
            </a:r>
            <a:endParaRPr lang="cs-CZ" sz="2000" smtClean="0"/>
          </a:p>
          <a:p>
            <a:r>
              <a:rPr lang="cs-CZ" sz="2000" smtClean="0">
                <a:hlinkClick r:id="rId3"/>
              </a:rPr>
              <a:t>http://www.naturfoto.cz/fotografie/sevcik/nahled-kokosova-palma--kokos-1.jpg</a:t>
            </a:r>
            <a:endParaRPr lang="cs-CZ" sz="2000" smtClean="0"/>
          </a:p>
          <a:p>
            <a:r>
              <a:rPr lang="cs-CZ" sz="2000" smtClean="0">
                <a:hlinkClick r:id="rId4"/>
              </a:rPr>
              <a:t>http://botanika.borec.cz/fota/dub_letni1.jpg</a:t>
            </a:r>
            <a:endParaRPr lang="cs-CZ" sz="2000" smtClean="0"/>
          </a:p>
          <a:p>
            <a:r>
              <a:rPr lang="cs-CZ" sz="2000" smtClean="0">
                <a:hlinkClick r:id="rId5"/>
              </a:rPr>
              <a:t>http://www.biozahrada.unas.cz/vinna_reva.jpg</a:t>
            </a:r>
            <a:endParaRPr lang="cs-CZ" sz="2000" smtClean="0"/>
          </a:p>
          <a:p>
            <a:endParaRPr lang="cs-CZ" sz="2000" smtClean="0"/>
          </a:p>
        </p:txBody>
      </p:sp>
      <p:sp>
        <p:nvSpPr>
          <p:cNvPr id="18434" name="TextovéPole 3"/>
          <p:cNvSpPr txBox="1">
            <a:spLocks noChangeArrowheads="1"/>
          </p:cNvSpPr>
          <p:nvPr/>
        </p:nvSpPr>
        <p:spPr bwMode="auto">
          <a:xfrm>
            <a:off x="3429000" y="428625"/>
            <a:ext cx="30003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/>
              <a:t>Zdroje</a:t>
            </a:r>
          </a:p>
        </p:txBody>
      </p:sp>
      <p:sp>
        <p:nvSpPr>
          <p:cNvPr id="18435" name="TextovéPole 4"/>
          <p:cNvSpPr txBox="1">
            <a:spLocks noChangeArrowheads="1"/>
          </p:cNvSpPr>
          <p:nvPr/>
        </p:nvSpPr>
        <p:spPr bwMode="auto">
          <a:xfrm>
            <a:off x="3143250" y="6215063"/>
            <a:ext cx="3714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18436" name="Zástupný symbol pro zápatí 6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cs-CZ" smtClean="0"/>
              <a:t>IT ve škole 2499/21/7.1.4/2010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89</Words>
  <Application>Microsoft Office PowerPoint</Application>
  <PresentationFormat>On-screen Show (4:3)</PresentationFormat>
  <Paragraphs>30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Arial</vt:lpstr>
      <vt:lpstr>Výchozí návrh</vt:lpstr>
      <vt:lpstr>PODNEBNÉ PÁSY 7  VY_32_INOVACE_D06</vt:lpstr>
      <vt:lpstr>Snímek 2</vt:lpstr>
      <vt:lpstr>Snímek 3</vt:lpstr>
      <vt:lpstr>Snímek 4</vt:lpstr>
      <vt:lpstr>Snímek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Vyjmenuj Kraje ČR VY_32_INOVACE_</dc:title>
  <dc:creator>standa</dc:creator>
  <cp:lastModifiedBy>Marie Hlůžková</cp:lastModifiedBy>
  <cp:revision>22</cp:revision>
  <dcterms:created xsi:type="dcterms:W3CDTF">2011-03-02T13:23:54Z</dcterms:created>
  <dcterms:modified xsi:type="dcterms:W3CDTF">2011-12-06T07:25:09Z</dcterms:modified>
</cp:coreProperties>
</file>