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65D4366F-2567-44DA-BF07-A5547C0AEE7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92C07-CE7D-45B2-8A78-F856F2A1C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C839E-75C0-4930-9742-1D60AD4E1A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5C6C2-BAE3-4D03-9708-218F72094D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2C73-CCB9-4392-90E6-03A29378A0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18B64-0EF2-4F49-8FE7-78B631926F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AD33F-9221-4900-B875-41E3B2CB18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02DD3-14A8-4C85-939F-022AB58E43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637A4-5A87-49E4-B17D-8247D86657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672D8-6321-49CF-A0BA-7213AFA728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5F276-B83A-46E4-BC58-613827D256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232DB-CF0B-45C4-992C-A2E8FD22FD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27C0DDB-99CB-4562-B221-A04AD06E7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frikaonline.cz/image/picture/200511071246_zirafa2.jpg" TargetMode="External"/><Relationship Id="rId2" Type="http://schemas.openxmlformats.org/officeDocument/2006/relationships/hyperlink" Target="http://www.ezoo.cz/files/zvire/274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zivazeme.cz/images/tulen-gronsky02.jpg" TargetMode="External"/><Relationship Id="rId4" Type="http://schemas.openxmlformats.org/officeDocument/2006/relationships/hyperlink" Target="http://www.eweb.cz/tapety/kloka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PODNEBNÉ PÁSY 8 </a:t>
            </a:r>
            <a:br>
              <a:rPr lang="cs-CZ" smtClean="0"/>
            </a:br>
            <a:r>
              <a:rPr lang="cs-CZ" smtClean="0"/>
              <a:t>VY_32_INOVACE_D07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Sada 3</a:t>
            </a:r>
          </a:p>
          <a:p>
            <a:pPr eaLnBrk="1" hangingPunct="1"/>
            <a:r>
              <a:rPr lang="cs-CZ" smtClean="0"/>
              <a:t>Člověk a jeho svět</a:t>
            </a:r>
          </a:p>
          <a:p>
            <a:pPr eaLnBrk="1" hangingPunct="1"/>
            <a:r>
              <a:rPr lang="cs-CZ" smtClean="0"/>
              <a:t>ZŠ Pačejov</a:t>
            </a:r>
          </a:p>
        </p:txBody>
      </p:sp>
      <p:pic>
        <p:nvPicPr>
          <p:cNvPr id="14340" name="Picture 5" descr="opvk_hor_zakladni_logolink_bar_c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4762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1825625" y="1735138"/>
            <a:ext cx="54927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/>
              <a:t>AUTOR:                               MARKÉTA KNETLOVÁ</a:t>
            </a:r>
          </a:p>
          <a:p>
            <a:r>
              <a:rPr lang="cs-CZ"/>
              <a:t>DATUM:                               04/2011</a:t>
            </a:r>
          </a:p>
          <a:p>
            <a:r>
              <a:rPr lang="cs-CZ"/>
              <a:t>ROČNÍK:                              5.</a:t>
            </a:r>
          </a:p>
          <a:p>
            <a:r>
              <a:rPr lang="cs-CZ"/>
              <a:t>VZDĚLÁVACÍ OBLAST:      ČLOVĚK A JEHO SVĚT</a:t>
            </a:r>
          </a:p>
          <a:p>
            <a:r>
              <a:rPr lang="cs-CZ"/>
              <a:t>VZDĚLÁVACÍ OBOR :         PŘÍRODOVĚDA</a:t>
            </a:r>
          </a:p>
          <a:p>
            <a:r>
              <a:rPr lang="cs-CZ"/>
              <a:t>TÉMATICKÝ OKRUH :        PODNEBNÉ PÁSY 8</a:t>
            </a:r>
          </a:p>
          <a:p>
            <a:r>
              <a:rPr lang="cs-CZ"/>
              <a:t>TÉMA:                                  DRUHY ŽIVOČICHŮ</a:t>
            </a:r>
          </a:p>
          <a:p>
            <a:r>
              <a:rPr lang="cs-CZ"/>
              <a:t>ANOTACE:                           ROZHODNI KAM </a:t>
            </a:r>
          </a:p>
          <a:p>
            <a:r>
              <a:rPr lang="cs-CZ"/>
              <a:t>                                             PATŘÍ </a:t>
            </a:r>
          </a:p>
          <a:p>
            <a:r>
              <a:rPr lang="cs-CZ"/>
              <a:t>                                             PŘIŘAĎ </a:t>
            </a:r>
          </a:p>
          <a:p>
            <a:r>
              <a:rPr lang="cs-CZ"/>
              <a:t>                                             </a:t>
            </a:r>
          </a:p>
          <a:p>
            <a:pPr eaLnBrk="0" hangingPunct="0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knetlovam\Pictures\200511071246_zirafa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3643313"/>
            <a:ext cx="3748088" cy="2527300"/>
          </a:xfrm>
        </p:spPr>
      </p:pic>
      <p:pic>
        <p:nvPicPr>
          <p:cNvPr id="16386" name="Picture 2" descr="C:\Users\knetlovam\Pictures\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14375"/>
            <a:ext cx="3676650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Obrázek 3" descr="kloka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3500438"/>
            <a:ext cx="3635375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Obrázek 5" descr="tulen-gronsky0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714375"/>
            <a:ext cx="3633787" cy="274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500063" y="214313"/>
            <a:ext cx="59293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i="1"/>
              <a:t>Úkol: Přiřaď k jednotlivým živočichům místo, kde žijí</a:t>
            </a:r>
          </a:p>
          <a:p>
            <a:endParaRPr lang="cs-CZ"/>
          </a:p>
        </p:txBody>
      </p:sp>
      <p:sp>
        <p:nvSpPr>
          <p:cNvPr id="16390" name="Zástupný symbol pro zápatí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knetlovam\Pictures\200511071246_zirafa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3714750"/>
            <a:ext cx="3748087" cy="2527300"/>
          </a:xfrm>
        </p:spPr>
      </p:pic>
      <p:pic>
        <p:nvPicPr>
          <p:cNvPr id="17410" name="Picture 2" descr="C:\Users\knetlovam\Pictures\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71500"/>
            <a:ext cx="4006850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Obrázek 3" descr="kloka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3714750"/>
            <a:ext cx="36353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Obrázek 5" descr="tulen-gronsky0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549275"/>
            <a:ext cx="3427412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642938" y="142875"/>
            <a:ext cx="10715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i="1"/>
              <a:t>Řešení:</a:t>
            </a:r>
          </a:p>
        </p:txBody>
      </p:sp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5292725" y="3286125"/>
            <a:ext cx="29511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Polární pás</a:t>
            </a:r>
          </a:p>
        </p:txBody>
      </p:sp>
      <p:sp>
        <p:nvSpPr>
          <p:cNvPr id="17415" name="TextovéPole 8"/>
          <p:cNvSpPr txBox="1">
            <a:spLocks noChangeArrowheads="1"/>
          </p:cNvSpPr>
          <p:nvPr/>
        </p:nvSpPr>
        <p:spPr bwMode="auto">
          <a:xfrm>
            <a:off x="6643688" y="6286500"/>
            <a:ext cx="2071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Tropický pás - Savana</a:t>
            </a:r>
          </a:p>
        </p:txBody>
      </p:sp>
      <p:sp>
        <p:nvSpPr>
          <p:cNvPr id="17416" name="TextovéPole 9"/>
          <p:cNvSpPr txBox="1">
            <a:spLocks noChangeArrowheads="1"/>
          </p:cNvSpPr>
          <p:nvPr/>
        </p:nvSpPr>
        <p:spPr bwMode="auto">
          <a:xfrm>
            <a:off x="539750" y="6215063"/>
            <a:ext cx="33115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Subtropický pás</a:t>
            </a:r>
          </a:p>
        </p:txBody>
      </p:sp>
      <p:sp>
        <p:nvSpPr>
          <p:cNvPr id="17417" name="TextovéPole 10"/>
          <p:cNvSpPr txBox="1">
            <a:spLocks noChangeArrowheads="1"/>
          </p:cNvSpPr>
          <p:nvPr/>
        </p:nvSpPr>
        <p:spPr bwMode="auto">
          <a:xfrm>
            <a:off x="468313" y="3275013"/>
            <a:ext cx="33829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Tropický pás - Pouště</a:t>
            </a:r>
          </a:p>
        </p:txBody>
      </p:sp>
      <p:sp>
        <p:nvSpPr>
          <p:cNvPr id="17418" name="Zástupný symbol pro zápatí 11"/>
          <p:cNvSpPr>
            <a:spLocks noGrp="1"/>
          </p:cNvSpPr>
          <p:nvPr>
            <p:ph type="ftr" sz="quarter" idx="11"/>
          </p:nvPr>
        </p:nvSpPr>
        <p:spPr>
          <a:xfrm>
            <a:off x="3124200" y="6500813"/>
            <a:ext cx="2895600" cy="220662"/>
          </a:xfrm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kern="1200" dirty="0" smtClean="0">
                <a:hlinkClick r:id="rId2"/>
              </a:rPr>
              <a:t>http://www.</a:t>
            </a:r>
            <a:r>
              <a:rPr lang="cs-CZ" sz="2000" kern="1200" dirty="0" err="1" smtClean="0">
                <a:hlinkClick r:id="rId2"/>
              </a:rPr>
              <a:t>ezoo.cz</a:t>
            </a:r>
            <a:r>
              <a:rPr lang="cs-CZ" sz="2000" kern="1200" dirty="0" smtClean="0">
                <a:hlinkClick r:id="rId2"/>
              </a:rPr>
              <a:t>/</a:t>
            </a:r>
            <a:r>
              <a:rPr lang="cs-CZ" sz="2000" kern="1200" dirty="0" err="1" smtClean="0">
                <a:hlinkClick r:id="rId2"/>
              </a:rPr>
              <a:t>files</a:t>
            </a:r>
            <a:r>
              <a:rPr lang="cs-CZ" sz="2000" kern="1200" dirty="0" smtClean="0">
                <a:hlinkClick r:id="rId2"/>
              </a:rPr>
              <a:t>/</a:t>
            </a:r>
            <a:r>
              <a:rPr lang="cs-CZ" sz="2000" kern="1200" dirty="0" err="1" smtClean="0">
                <a:hlinkClick r:id="rId2"/>
              </a:rPr>
              <a:t>zvire</a:t>
            </a:r>
            <a:r>
              <a:rPr lang="cs-CZ" sz="2000" kern="1200" dirty="0" smtClean="0">
                <a:hlinkClick r:id="rId2"/>
              </a:rPr>
              <a:t>/274.jpg</a:t>
            </a:r>
            <a:endParaRPr lang="cs-CZ" sz="2000" kern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kern="1200" dirty="0" smtClean="0">
                <a:hlinkClick r:id="rId3"/>
              </a:rPr>
              <a:t>http://www.</a:t>
            </a:r>
            <a:r>
              <a:rPr lang="cs-CZ" sz="2000" kern="1200" dirty="0" err="1" smtClean="0">
                <a:hlinkClick r:id="rId3"/>
              </a:rPr>
              <a:t>afrikaonline.cz</a:t>
            </a:r>
            <a:r>
              <a:rPr lang="cs-CZ" sz="2000" kern="1200" dirty="0" smtClean="0">
                <a:hlinkClick r:id="rId3"/>
              </a:rPr>
              <a:t>/image/</a:t>
            </a:r>
            <a:r>
              <a:rPr lang="cs-CZ" sz="2000" kern="1200" dirty="0" err="1" smtClean="0">
                <a:hlinkClick r:id="rId3"/>
              </a:rPr>
              <a:t>picture</a:t>
            </a:r>
            <a:r>
              <a:rPr lang="cs-CZ" sz="2000" kern="1200" dirty="0" smtClean="0">
                <a:hlinkClick r:id="rId3"/>
              </a:rPr>
              <a:t>/200511071246_zirafa2.jpg</a:t>
            </a:r>
            <a:endParaRPr lang="cs-CZ" sz="2000" kern="12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eweb.cz</a:t>
            </a:r>
            <a:r>
              <a:rPr lang="cs-CZ" sz="2000" dirty="0" smtClean="0">
                <a:hlinkClick r:id="rId4"/>
              </a:rPr>
              <a:t>/tapety/klokan.</a:t>
            </a:r>
            <a:r>
              <a:rPr lang="cs-CZ" sz="2000" dirty="0" err="1" smtClean="0">
                <a:hlinkClick r:id="rId4"/>
              </a:rPr>
              <a:t>jpg</a:t>
            </a:r>
            <a:endParaRPr lang="cs-CZ" sz="20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cs-CZ" sz="2000" dirty="0" smtClean="0">
                <a:hlinkClick r:id="rId5"/>
              </a:rPr>
              <a:t>http://zivazeme.cz/images/tulen-gronsky02.jpg</a:t>
            </a: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/>
          </a:p>
        </p:txBody>
      </p:sp>
      <p:sp>
        <p:nvSpPr>
          <p:cNvPr id="18434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8435" name="Zástupný symbol pro zápatí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85</Words>
  <Application>Microsoft Office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Arial</vt:lpstr>
      <vt:lpstr>Výchozí návrh</vt:lpstr>
      <vt:lpstr>PODNEBNÉ PÁSY 8  VY_32_INOVACE_D07</vt:lpstr>
      <vt:lpstr>Snímek 2</vt:lpstr>
      <vt:lpstr>Snímek 3</vt:lpstr>
      <vt:lpstr>Snímek 4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Vyjmenuj Kraje ČR VY_32_INOVACE_</dc:title>
  <dc:creator>standa</dc:creator>
  <cp:lastModifiedBy>Marie Hlůžková</cp:lastModifiedBy>
  <cp:revision>21</cp:revision>
  <dcterms:created xsi:type="dcterms:W3CDTF">2011-03-02T13:23:54Z</dcterms:created>
  <dcterms:modified xsi:type="dcterms:W3CDTF">2011-12-06T07:25:40Z</dcterms:modified>
</cp:coreProperties>
</file>