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2" d="100"/>
          <a:sy n="72" d="100"/>
        </p:scale>
        <p:origin x="-1242" y="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ED9F04-E705-4C51-A619-4393231CFBB8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0C65C2-E128-4229-8E23-5082A6CE54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22389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50B0CB-AAEB-4E44-BE03-86AB21E34279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23147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12290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45513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29807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18740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144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86305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1246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63421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2138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46386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03904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E6A4E3-DD3A-4603-8BB8-D0BE5015FC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53364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4.jpeg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wmf"/><Relationship Id="rId7" Type="http://schemas.openxmlformats.org/officeDocument/2006/relationships/image" Target="../media/image11.jpeg"/><Relationship Id="rId12" Type="http://schemas.openxmlformats.org/officeDocument/2006/relationships/image" Target="../media/image5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0.wmf"/><Relationship Id="rId11" Type="http://schemas.openxmlformats.org/officeDocument/2006/relationships/image" Target="../media/image15.wmf"/><Relationship Id="rId5" Type="http://schemas.openxmlformats.org/officeDocument/2006/relationships/image" Target="../media/image9.wmf"/><Relationship Id="rId10" Type="http://schemas.openxmlformats.org/officeDocument/2006/relationships/image" Target="../media/image14.wmf"/><Relationship Id="rId4" Type="http://schemas.openxmlformats.org/officeDocument/2006/relationships/image" Target="../media/image8.wmf"/><Relationship Id="rId9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3" Type="http://schemas.openxmlformats.org/officeDocument/2006/relationships/image" Target="../media/image17.png"/><Relationship Id="rId7" Type="http://schemas.openxmlformats.org/officeDocument/2006/relationships/image" Target="../media/image21.wmf"/><Relationship Id="rId12" Type="http://schemas.openxmlformats.org/officeDocument/2006/relationships/image" Target="../media/image5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0.wmf"/><Relationship Id="rId11" Type="http://schemas.openxmlformats.org/officeDocument/2006/relationships/image" Target="../media/image4.jpeg"/><Relationship Id="rId5" Type="http://schemas.openxmlformats.org/officeDocument/2006/relationships/image" Target="../media/image19.wmf"/><Relationship Id="rId10" Type="http://schemas.openxmlformats.org/officeDocument/2006/relationships/image" Target="../media/image24.wmf"/><Relationship Id="rId4" Type="http://schemas.openxmlformats.org/officeDocument/2006/relationships/image" Target="../media/image18.jpeg"/><Relationship Id="rId9" Type="http://schemas.openxmlformats.org/officeDocument/2006/relationships/image" Target="../media/image23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wmf"/><Relationship Id="rId3" Type="http://schemas.openxmlformats.org/officeDocument/2006/relationships/image" Target="../media/image26.wmf"/><Relationship Id="rId7" Type="http://schemas.openxmlformats.org/officeDocument/2006/relationships/image" Target="../media/image30.wmf"/><Relationship Id="rId12" Type="http://schemas.openxmlformats.org/officeDocument/2006/relationships/image" Target="../media/image4.jpeg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9.jpeg"/><Relationship Id="rId11" Type="http://schemas.openxmlformats.org/officeDocument/2006/relationships/image" Target="../media/image5.wmf"/><Relationship Id="rId5" Type="http://schemas.openxmlformats.org/officeDocument/2006/relationships/image" Target="../media/image28.jpeg"/><Relationship Id="rId10" Type="http://schemas.openxmlformats.org/officeDocument/2006/relationships/image" Target="../media/image33.wmf"/><Relationship Id="rId4" Type="http://schemas.openxmlformats.org/officeDocument/2006/relationships/image" Target="../media/image27.wmf"/><Relationship Id="rId9" Type="http://schemas.openxmlformats.org/officeDocument/2006/relationships/image" Target="../media/image32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4.jpeg"/><Relationship Id="rId4" Type="http://schemas.openxmlformats.org/officeDocument/2006/relationships/image" Target="../media/image5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wmf"/><Relationship Id="rId3" Type="http://schemas.openxmlformats.org/officeDocument/2006/relationships/image" Target="../media/image5.wmf"/><Relationship Id="rId7" Type="http://schemas.openxmlformats.org/officeDocument/2006/relationships/image" Target="../media/image38.wmf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7.wmf"/><Relationship Id="rId11" Type="http://schemas.openxmlformats.org/officeDocument/2006/relationships/image" Target="../media/image42.wmf"/><Relationship Id="rId5" Type="http://schemas.openxmlformats.org/officeDocument/2006/relationships/image" Target="../media/image36.wmf"/><Relationship Id="rId10" Type="http://schemas.openxmlformats.org/officeDocument/2006/relationships/image" Target="../media/image41.wmf"/><Relationship Id="rId4" Type="http://schemas.openxmlformats.org/officeDocument/2006/relationships/image" Target="../media/image35.wmf"/><Relationship Id="rId9" Type="http://schemas.openxmlformats.org/officeDocument/2006/relationships/image" Target="../media/image40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6607"/>
          </a:xfrm>
        </p:spPr>
        <p:txBody>
          <a:bodyPr>
            <a:normAutofit fontScale="90000"/>
          </a:bodyPr>
          <a:lstStyle/>
          <a:p>
            <a:pPr>
              <a:spcBef>
                <a:spcPts val="1800"/>
              </a:spcBef>
            </a:pPr>
            <a:r>
              <a:rPr lang="cs-CZ" dirty="0" smtClean="0"/>
              <a:t>Sčítání s přechodem přes základ</a:t>
            </a:r>
            <a:br>
              <a:rPr lang="cs-CZ" dirty="0" smtClean="0"/>
            </a:br>
            <a:r>
              <a:rPr lang="cs-CZ" dirty="0" smtClean="0"/>
              <a:t>v oboru do dvaceti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VY_32_INOVACE_1C_03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149080"/>
            <a:ext cx="6400800" cy="1752600"/>
          </a:xfrm>
        </p:spPr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3</a:t>
            </a:r>
            <a:endParaRPr lang="cs-CZ" dirty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08296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22769359"/>
              </p:ext>
            </p:extLst>
          </p:nvPr>
        </p:nvGraphicFramePr>
        <p:xfrm>
          <a:off x="518161" y="670331"/>
          <a:ext cx="8280920" cy="5600801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 pokračují v nácviku rozkladu sčítance, učí se přičítat k sedmi, šesti a pěti s přechodem přes základ v oboru do dvaceti. Řeší příklady se změnou pořadí sčítanců. Obrázkové znázornění součtu představuje barevný rozklad sčítance, nejdříve doplní do počtu první desítky a zbytek rozkladu představuje počet jednotek v načaté druhé desítce. Procvičování učiva: žáci na stránce vidí řady obrázků, spočítají je a z nabídnutých řešení vyberou výsledek. Kliknou-li na chybné řešení, odkryje se zamračený obličej. Symbol s úsměvem představuje animaci správného řešení. Sčítáme druhy oblečení – využití slov nadřazeného významu: ovoce, oděv, stromy, sportovci.  Úkoly mohou žáci podle schopností řešit skupinově – upevňování učiva, nebo jednotlivě – opakování učební látky.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Z. Kubešová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Srpen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70330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 a její aplikace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8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– 10 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3.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293665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5528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Přičítání k číslu 7 v oboru do 20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340768"/>
            <a:ext cx="4040188" cy="63976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Doplň do desíti a zbytek rozkladu napiš za desítku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7 + 3 + 1 = 11</a:t>
            </a:r>
          </a:p>
          <a:p>
            <a:r>
              <a:rPr lang="cs-CZ" dirty="0" smtClean="0"/>
              <a:t>7 + 4 =</a:t>
            </a:r>
          </a:p>
          <a:p>
            <a:r>
              <a:rPr lang="cs-CZ" dirty="0" smtClean="0"/>
              <a:t>7 + 3 + 2 = 12</a:t>
            </a:r>
          </a:p>
          <a:p>
            <a:r>
              <a:rPr lang="cs-CZ" dirty="0" smtClean="0"/>
              <a:t>7 + 5 =</a:t>
            </a:r>
          </a:p>
          <a:p>
            <a:r>
              <a:rPr lang="cs-CZ" dirty="0" smtClean="0"/>
              <a:t>7 + 3 + 3 = 13</a:t>
            </a:r>
          </a:p>
          <a:p>
            <a:r>
              <a:rPr lang="cs-CZ" dirty="0" smtClean="0"/>
              <a:t>7 + 6 =</a:t>
            </a:r>
          </a:p>
          <a:p>
            <a:r>
              <a:rPr lang="cs-CZ" dirty="0" smtClean="0"/>
              <a:t>7 + 3 + 4 = 14</a:t>
            </a:r>
          </a:p>
          <a:p>
            <a:r>
              <a:rPr lang="cs-CZ" dirty="0" smtClean="0"/>
              <a:t>7 + 7 =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1268760"/>
            <a:ext cx="4041775" cy="639762"/>
          </a:xfrm>
        </p:spPr>
        <p:txBody>
          <a:bodyPr/>
          <a:lstStyle/>
          <a:p>
            <a:r>
              <a:rPr lang="cs-CZ" dirty="0" smtClean="0"/>
              <a:t>Znázornění součtu</a:t>
            </a:r>
            <a:endParaRPr lang="cs-CZ" dirty="0"/>
          </a:p>
        </p:txBody>
      </p:sp>
      <p:pic>
        <p:nvPicPr>
          <p:cNvPr id="1026" name="Picture 2" descr="D:\Users\Angelika\AppData\Local\Microsoft\Windows\Temporary Internet Files\Content.IE5\K5BZQE5S\MC900436900[2].pn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91683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D:\Users\Angelika\AppData\Local\Microsoft\Windows\Temporary Internet Files\Content.IE5\K5BZQE5S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91683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D:\Users\Angelika\AppData\Local\Microsoft\Windows\Temporary Internet Files\Content.IE5\K5BZQE5S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3968" y="191683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D:\Users\Angelika\AppData\Local\Microsoft\Windows\Temporary Internet Files\Content.IE5\K5BZQE5S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3968" y="191683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D:\Users\Angelika\AppData\Local\Microsoft\Windows\Temporary Internet Files\Content.IE5\K5BZQE5S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3968" y="191683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D:\Users\Angelika\AppData\Local\Microsoft\Windows\Temporary Internet Files\Content.IE5\K5BZQE5S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3968" y="191683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D:\Users\Angelika\AppData\Local\Microsoft\Windows\Temporary Internet Files\Content.IE5\K5BZQE5S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3968" y="191683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D:\Users\Angelika\AppData\Local\Microsoft\Windows\Temporary Internet Files\Content.IE5\AXN2CN7M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8507" y="191683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" descr="D:\Users\Angelika\AppData\Local\Microsoft\Windows\Temporary Internet Files\Content.IE5\AXN2CN7M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0907" y="191683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3" descr="D:\Users\Angelika\AppData\Local\Microsoft\Windows\Temporary Internet Files\Content.IE5\AXN2CN7M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3307" y="191683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3" descr="D:\Users\Angelika\AppData\Local\Microsoft\Windows\Temporary Internet Files\Content.IE5\AXN2CN7M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6252" y="227683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D:\Users\Angelika\AppData\Local\Microsoft\Windows\Temporary Internet Files\Content.IE5\K5BZQE5S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68" y="292494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D:\Users\Angelika\AppData\Local\Microsoft\Windows\Temporary Internet Files\Content.IE5\K5BZQE5S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6252" y="292494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D:\Users\Angelika\AppData\Local\Microsoft\Windows\Temporary Internet Files\Content.IE5\K5BZQE5S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6252" y="292494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D:\Users\Angelika\AppData\Local\Microsoft\Windows\Temporary Internet Files\Content.IE5\K5BZQE5S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3968" y="292494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D:\Users\Angelika\AppData\Local\Microsoft\Windows\Temporary Internet Files\Content.IE5\K5BZQE5S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1684" y="292494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D:\Users\Angelika\AppData\Local\Microsoft\Windows\Temporary Internet Files\Content.IE5\K5BZQE5S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9400" y="292494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 descr="D:\Users\Angelika\AppData\Local\Microsoft\Windows\Temporary Internet Files\Content.IE5\K5BZQE5S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7116" y="292494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3" descr="D:\Users\Angelika\AppData\Local\Microsoft\Windows\Temporary Internet Files\Content.IE5\AXN2CN7M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8507" y="289973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3" descr="D:\Users\Angelika\AppData\Local\Microsoft\Windows\Temporary Internet Files\Content.IE5\AXN2CN7M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8507" y="289973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3" descr="D:\Users\Angelika\AppData\Local\Microsoft\Windows\Temporary Internet Files\Content.IE5\AXN2CN7M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8507" y="289973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3" descr="D:\Users\Angelika\AppData\Local\Microsoft\Windows\Temporary Internet Files\Content.IE5\AXN2CN7M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1567" y="328494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3" descr="D:\Users\Angelika\AppData\Local\Microsoft\Windows\Temporary Internet Files\Content.IE5\AXN2CN7M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2036" y="328494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2" descr="D:\Users\Angelika\AppData\Local\Microsoft\Windows\Temporary Internet Files\Content.IE5\K5BZQE5S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6252" y="386104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2" descr="D:\Users\Angelika\AppData\Local\Microsoft\Windows\Temporary Internet Files\Content.IE5\K5BZQE5S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1567" y="386104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2" descr="D:\Users\Angelika\AppData\Local\Microsoft\Windows\Temporary Internet Files\Content.IE5\K5BZQE5S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2036" y="386104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2" descr="D:\Users\Angelika\AppData\Local\Microsoft\Windows\Temporary Internet Files\Content.IE5\K5BZQE5S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2036" y="3846931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2" descr="D:\Users\Angelika\AppData\Local\Microsoft\Windows\Temporary Internet Files\Content.IE5\K5BZQE5S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8201" y="386104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2" descr="D:\Users\Angelika\AppData\Local\Microsoft\Windows\Temporary Internet Files\Content.IE5\K5BZQE5S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8201" y="3846931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2" descr="D:\Users\Angelika\AppData\Local\Microsoft\Windows\Temporary Internet Files\Content.IE5\K5BZQE5S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0210" y="386104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3" descr="D:\Users\Angelika\AppData\Local\Microsoft\Windows\Temporary Internet Files\Content.IE5\AXN2CN7M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0210" y="3846931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3" descr="D:\Users\Angelika\AppData\Local\Microsoft\Windows\Temporary Internet Files\Content.IE5\AXN2CN7M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0210" y="384794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3" descr="D:\Users\Angelika\AppData\Local\Microsoft\Windows\Temporary Internet Files\Content.IE5\AXN2CN7M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0210" y="3848961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3" descr="D:\Users\Angelika\AppData\Local\Microsoft\Windows\Temporary Internet Files\Content.IE5\AXN2CN7M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2036" y="422104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3" descr="D:\Users\Angelika\AppData\Local\Microsoft\Windows\Temporary Internet Files\Content.IE5\AXN2CN7M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1498" y="4233135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3" descr="D:\Users\Angelika\AppData\Local\Microsoft\Windows\Temporary Internet Files\Content.IE5\AXN2CN7M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0960" y="424522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2" descr="D:\Users\Angelika\AppData\Local\Microsoft\Windows\Temporary Internet Files\Content.IE5\K5BZQE5S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2036" y="48691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2" descr="D:\Users\Angelika\AppData\Local\Microsoft\Windows\Temporary Internet Files\Content.IE5\K5BZQE5S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9175" y="48691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2" descr="D:\Users\Angelika\AppData\Local\Microsoft\Windows\Temporary Internet Files\Content.IE5\K5BZQE5S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6314" y="48691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2" descr="D:\Users\Angelika\AppData\Local\Microsoft\Windows\Temporary Internet Files\Content.IE5\K5BZQE5S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3453" y="48691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2" descr="D:\Users\Angelika\AppData\Local\Microsoft\Windows\Temporary Internet Files\Content.IE5\K5BZQE5S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0592" y="48691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2" descr="D:\Users\Angelika\AppData\Local\Microsoft\Windows\Temporary Internet Files\Content.IE5\K5BZQE5S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7731" y="48691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2" descr="D:\Users\Angelika\AppData\Local\Microsoft\Windows\Temporary Internet Files\Content.IE5\K5BZQE5S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4870" y="48691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3" descr="D:\Users\Angelika\AppData\Local\Microsoft\Windows\Temporary Internet Files\Content.IE5\AXN2CN7M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8507" y="48691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3" descr="D:\Users\Angelika\AppData\Local\Microsoft\Windows\Temporary Internet Files\Content.IE5\AXN2CN7M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3645" y="48691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3" descr="D:\Users\Angelika\AppData\Local\Microsoft\Windows\Temporary Internet Files\Content.IE5\AXN2CN7M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8783" y="48691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3" descr="D:\Users\Angelika\AppData\Local\Microsoft\Windows\Temporary Internet Files\Content.IE5\AXN2CN7M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7903" y="52291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3" descr="D:\Users\Angelika\AppData\Local\Microsoft\Windows\Temporary Internet Files\Content.IE5\AXN2CN7M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7903" y="52291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3" descr="D:\Users\Angelika\AppData\Local\Microsoft\Windows\Temporary Internet Files\Content.IE5\AXN2CN7M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7903" y="52291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3" descr="D:\Users\Angelika\AppData\Local\Microsoft\Windows\Temporary Internet Files\Content.IE5\AXN2CN7M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7903" y="52291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D:\Users\Angelika\AppData\Local\Microsoft\Windows\Temporary Internet Files\Content.IE5\K5BZQE5S\MC900433161[9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5718" y="268611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2" descr="D:\Users\Angelika\AppData\Local\Microsoft\Windows\Temporary Internet Files\Content.IE5\K5BZQE5S\MC900433161[9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227" y="3576349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2" descr="D:\Users\Angelika\AppData\Local\Microsoft\Windows\Temporary Internet Files\Content.IE5\K5BZQE5S\MC900433161[9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3597" y="446838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2" descr="D:\Users\Angelika\AppData\Local\Microsoft\Windows\Temporary Internet Files\Content.IE5\K5BZQE5S\MC900433161[9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9419" y="537526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2" descr="D:\Users\Angelika\AppData\Local\Microsoft\Windows\Temporary Internet Files\Content.IE5\K5BZQE5S\MC900433161[9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227" y="268611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8" name="Picture 2" descr="D:\Users\Angelika\AppData\Local\Microsoft\Windows\Temporary Internet Files\Content.IE5\K5BZQE5S\MC900433161[9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3597" y="3558931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2" descr="D:\Users\Angelika\AppData\Local\Microsoft\Windows\Temporary Internet Files\Content.IE5\K5BZQE5S\MC900433161[9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6842" y="446838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0" name="Picture 2" descr="D:\Users\Angelika\AppData\Local\Microsoft\Windows\Temporary Internet Files\Content.IE5\K5BZQE5S\MC900433161[9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227" y="5389621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D:\Users\Angelika\AppData\Local\Microsoft\Windows\Temporary Internet Files\Content.IE5\TYVDTD7P\MC900438253[4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5525" y="4468386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" name="Picture 3" descr="D:\Users\Angelika\AppData\Local\Microsoft\Windows\Temporary Internet Files\Content.IE5\TYVDTD7P\MC900438253[4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5525" y="3576349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" name="Picture 3" descr="D:\Users\Angelika\AppData\Local\Microsoft\Windows\Temporary Internet Files\Content.IE5\TYVDTD7P\MC900438253[4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4937" y="2686110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3" descr="D:\Users\Angelika\AppData\Local\Microsoft\Windows\Temporary Internet Files\Content.IE5\TYVDTD7P\MC900438253[4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5409160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4" name="Picture 3" descr="D:\Users\Angelika\AppData\Local\Microsoft\Windows\Temporary Internet Files\Content.IE5\TYVDTD7P\MC900438253[4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764704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5" name="Ovál 74"/>
          <p:cNvSpPr/>
          <p:nvPr/>
        </p:nvSpPr>
        <p:spPr>
          <a:xfrm>
            <a:off x="2200222" y="264061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6" name="Ovál 75"/>
          <p:cNvSpPr/>
          <p:nvPr/>
        </p:nvSpPr>
        <p:spPr>
          <a:xfrm>
            <a:off x="2638233" y="264606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7" name="Ovál 76"/>
          <p:cNvSpPr/>
          <p:nvPr/>
        </p:nvSpPr>
        <p:spPr>
          <a:xfrm>
            <a:off x="3067109" y="264606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8" name="Ovál 77"/>
          <p:cNvSpPr/>
          <p:nvPr/>
        </p:nvSpPr>
        <p:spPr>
          <a:xfrm>
            <a:off x="3067109" y="351343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9" name="Ovál 78"/>
          <p:cNvSpPr/>
          <p:nvPr/>
        </p:nvSpPr>
        <p:spPr>
          <a:xfrm>
            <a:off x="2620078" y="353084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0" name="Ovál 79"/>
          <p:cNvSpPr/>
          <p:nvPr/>
        </p:nvSpPr>
        <p:spPr>
          <a:xfrm>
            <a:off x="2190671" y="353084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1" name="Ovál 80"/>
          <p:cNvSpPr/>
          <p:nvPr/>
        </p:nvSpPr>
        <p:spPr>
          <a:xfrm>
            <a:off x="2200222" y="442288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2" name="Ovál 81"/>
          <p:cNvSpPr/>
          <p:nvPr/>
        </p:nvSpPr>
        <p:spPr>
          <a:xfrm>
            <a:off x="2640618" y="442522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3" name="Ovál 82"/>
          <p:cNvSpPr/>
          <p:nvPr/>
        </p:nvSpPr>
        <p:spPr>
          <a:xfrm>
            <a:off x="3067109" y="442288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4" name="Ovál 83"/>
          <p:cNvSpPr/>
          <p:nvPr/>
        </p:nvSpPr>
        <p:spPr>
          <a:xfrm>
            <a:off x="2190670" y="536366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5" name="Ovál 84"/>
          <p:cNvSpPr/>
          <p:nvPr/>
        </p:nvSpPr>
        <p:spPr>
          <a:xfrm>
            <a:off x="2661892" y="536366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6" name="Ovál 85"/>
          <p:cNvSpPr/>
          <p:nvPr/>
        </p:nvSpPr>
        <p:spPr>
          <a:xfrm>
            <a:off x="3110810" y="534412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3353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2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</p:childTnLst>
        </p:cTn>
      </p:par>
    </p:tnLst>
    <p:bldLst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Přičítání k číslu 7 v oboru do  20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196752"/>
            <a:ext cx="4040188" cy="63976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Doplň do desíti a zbytek rozkladu napiš za desítku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7544" y="1844824"/>
            <a:ext cx="4040188" cy="3951288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7 + 3 + 5 = 15</a:t>
            </a:r>
          </a:p>
          <a:p>
            <a:r>
              <a:rPr lang="cs-CZ" dirty="0" smtClean="0"/>
              <a:t>7 + 8 =</a:t>
            </a:r>
          </a:p>
          <a:p>
            <a:r>
              <a:rPr lang="cs-CZ" dirty="0" smtClean="0"/>
              <a:t>7 + 3 + 6 = 16</a:t>
            </a:r>
          </a:p>
          <a:p>
            <a:r>
              <a:rPr lang="cs-CZ" dirty="0" smtClean="0"/>
              <a:t>7 + 9 =</a:t>
            </a:r>
          </a:p>
          <a:p>
            <a:r>
              <a:rPr lang="cs-CZ" dirty="0" smtClean="0"/>
              <a:t>Procvičování</a:t>
            </a:r>
          </a:p>
          <a:p>
            <a:r>
              <a:rPr lang="cs-CZ" dirty="0" smtClean="0"/>
              <a:t>9 + 7 =</a:t>
            </a:r>
          </a:p>
          <a:p>
            <a:endParaRPr lang="cs-CZ" dirty="0" smtClean="0"/>
          </a:p>
          <a:p>
            <a:r>
              <a:rPr lang="cs-CZ" dirty="0" smtClean="0"/>
              <a:t>7 + 4 =</a:t>
            </a:r>
          </a:p>
          <a:p>
            <a:endParaRPr lang="cs-CZ" dirty="0" smtClean="0"/>
          </a:p>
          <a:p>
            <a:r>
              <a:rPr lang="cs-CZ" dirty="0" smtClean="0"/>
              <a:t>4 + 7 =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980728"/>
            <a:ext cx="4041775" cy="639762"/>
          </a:xfrm>
        </p:spPr>
        <p:txBody>
          <a:bodyPr/>
          <a:lstStyle/>
          <a:p>
            <a:r>
              <a:rPr lang="cs-CZ" dirty="0" smtClean="0"/>
              <a:t>Znázornění součtu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4008" y="1844824"/>
            <a:ext cx="4041775" cy="3951288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Změna pořadí sčítanců:</a:t>
            </a:r>
            <a:endParaRPr lang="cs-CZ" dirty="0"/>
          </a:p>
        </p:txBody>
      </p:sp>
      <p:pic>
        <p:nvPicPr>
          <p:cNvPr id="1026" name="Picture 2" descr="D:\Users\Angelika\AppData\Local\Microsoft\Windows\Temporary Internet Files\Content.IE5\K5BZQE5S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8947" y="1873935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D:\Users\Angelika\AppData\Local\Microsoft\Windows\Temporary Internet Files\Content.IE5\K5BZQE5S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8947" y="186601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D:\Users\Angelika\AppData\Local\Microsoft\Windows\Temporary Internet Files\Content.IE5\K5BZQE5S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5806" y="187329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D:\Users\Angelika\AppData\Local\Microsoft\Windows\Temporary Internet Files\Content.IE5\K5BZQE5S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3259" y="185933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D:\Users\Angelika\AppData\Local\Microsoft\Windows\Temporary Internet Files\Content.IE5\K5BZQE5S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3259" y="185933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D:\Users\Angelika\AppData\Local\Microsoft\Windows\Temporary Internet Files\Content.IE5\K5BZQE5S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40" y="183697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D:\Users\Angelika\AppData\Local\Microsoft\Windows\Temporary Internet Files\Content.IE5\K5BZQE5S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83697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D:\Users\Angelika\AppData\Local\Microsoft\Windows\Temporary Internet Files\Content.IE5\TYVDTD7P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83697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D:\Users\Angelika\AppData\Local\Microsoft\Windows\Temporary Internet Files\Content.IE5\TYVDTD7P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6688" y="183697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D:\Users\Angelika\AppData\Local\Microsoft\Windows\Temporary Internet Files\Content.IE5\TYVDTD7P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9088" y="183697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D:\Users\Angelika\AppData\Local\Microsoft\Windows\Temporary Internet Files\Content.IE5\TYVDTD7P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19697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D:\Users\Angelika\AppData\Local\Microsoft\Windows\Temporary Internet Files\Content.IE5\TYVDTD7P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08" y="219697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" descr="D:\Users\Angelika\AppData\Local\Microsoft\Windows\Temporary Internet Files\Content.IE5\TYVDTD7P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08" y="219697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" descr="D:\Users\Angelika\AppData\Local\Microsoft\Windows\Temporary Internet Files\Content.IE5\TYVDTD7P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008" y="219697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3" descr="D:\Users\Angelika\AppData\Local\Microsoft\Windows\Temporary Internet Files\Content.IE5\TYVDTD7P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008" y="219697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D:\Users\Angelika\AppData\Local\Microsoft\Windows\Temporary Internet Files\Content.IE5\K5BZQE5S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8947" y="270224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D:\Users\Angelika\AppData\Local\Microsoft\Windows\Temporary Internet Files\Content.IE5\K5BZQE5S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08" y="270892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D:\Users\Angelika\AppData\Local\Microsoft\Windows\Temporary Internet Files\Content.IE5\K5BZQE5S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7448" y="270892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D:\Users\Angelika\AppData\Local\Microsoft\Windows\Temporary Internet Files\Content.IE5\K5BZQE5S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4162" y="270224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D:\Users\Angelika\AppData\Local\Microsoft\Windows\Temporary Internet Files\Content.IE5\K5BZQE5S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4162" y="270224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D:\Users\Angelika\AppData\Local\Microsoft\Windows\Temporary Internet Files\Content.IE5\K5BZQE5S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1466" y="270892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D:\Users\Angelika\AppData\Local\Microsoft\Windows\Temporary Internet Files\Content.IE5\K5BZQE5S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466" y="268619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3" descr="D:\Users\Angelika\AppData\Local\Microsoft\Windows\Temporary Internet Files\Content.IE5\TYVDTD7P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691725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3" descr="D:\Users\Angelika\AppData\Local\Microsoft\Windows\Temporary Internet Files\Content.IE5\TYVDTD7P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288" y="2691725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3" descr="D:\Users\Angelika\AppData\Local\Microsoft\Windows\Temporary Internet Files\Content.IE5\TYVDTD7P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288" y="2691725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3" descr="D:\Users\Angelika\AppData\Local\Microsoft\Windows\Temporary Internet Files\Content.IE5\TYVDTD7P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06931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3" descr="D:\Users\Angelika\AppData\Local\Microsoft\Windows\Temporary Internet Files\Content.IE5\TYVDTD7P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4035" y="306224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3" descr="D:\Users\Angelika\AppData\Local\Microsoft\Windows\Temporary Internet Files\Content.IE5\TYVDTD7P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4035" y="306892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3" descr="D:\Users\Angelika\AppData\Local\Microsoft\Windows\Temporary Internet Files\Content.IE5\TYVDTD7P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7968" y="306931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3" descr="D:\Users\Angelika\AppData\Local\Microsoft\Windows\Temporary Internet Files\Content.IE5\TYVDTD7P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7968" y="306931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3" descr="D:\Users\Angelika\AppData\Local\Microsoft\Windows\Temporary Internet Files\Content.IE5\TYVDTD7P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7968" y="306931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2" descr="D:\Users\Angelika\AppData\Local\Microsoft\Windows\Temporary Internet Files\Content.IE5\K5BZQE5S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6708" y="427300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3" descr="D:\Users\Angelika\AppData\Local\Microsoft\Windows\Temporary Internet Files\Content.IE5\TYVDTD7P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8950" y="3979075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3" descr="D:\Users\Angelika\AppData\Local\Microsoft\Windows\Temporary Internet Files\Content.IE5\TYVDTD7P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8950" y="3979075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3" descr="D:\Users\Angelika\AppData\Local\Microsoft\Windows\Temporary Internet Files\Content.IE5\TYVDTD7P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4616" y="3979075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3" descr="D:\Users\Angelika\AppData\Local\Microsoft\Windows\Temporary Internet Files\Content.IE5\TYVDTD7P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5213" y="398678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3" descr="D:\Users\Angelika\AppData\Local\Microsoft\Windows\Temporary Internet Files\Content.IE5\TYVDTD7P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2240" y="398678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3" descr="D:\Users\Angelika\AppData\Local\Microsoft\Windows\Temporary Internet Files\Content.IE5\TYVDTD7P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4375" y="398678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3" descr="D:\Users\Angelika\AppData\Local\Microsoft\Windows\Temporary Internet Files\Content.IE5\TYVDTD7P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4694" y="398678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3" descr="D:\Users\Angelika\AppData\Local\Microsoft\Windows\Temporary Internet Files\Content.IE5\TYVDTD7P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794" y="398678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3" descr="D:\Users\Angelika\AppData\Local\Microsoft\Windows\Temporary Internet Files\Content.IE5\TYVDTD7P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5194" y="3979075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2" descr="D:\Users\Angelika\AppData\Local\Microsoft\Windows\Temporary Internet Files\Content.IE5\K5BZQE5S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3795" y="3966889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2" descr="D:\Users\Angelika\AppData\Local\Microsoft\Windows\Temporary Internet Files\Content.IE5\K5BZQE5S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8353" y="428598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2" descr="D:\Users\Angelika\AppData\Local\Microsoft\Windows\Temporary Internet Files\Content.IE5\K5BZQE5S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6629" y="428598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2" descr="D:\Users\Angelika\AppData\Local\Microsoft\Windows\Temporary Internet Files\Content.IE5\K5BZQE5S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6629" y="428598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2" descr="D:\Users\Angelika\AppData\Local\Microsoft\Windows\Temporary Internet Files\Content.IE5\K5BZQE5S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6629" y="428598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2" descr="D:\Users\Angelika\AppData\Local\Microsoft\Windows\Temporary Internet Files\Content.IE5\K5BZQE5S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6629" y="428598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2" descr="D:\Users\Angelika\AppData\Local\Microsoft\Windows\Temporary Internet Files\Content.IE5\K5BZQE5S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6632" y="476007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2" descr="D:\Users\Angelika\AppData\Local\Microsoft\Windows\Temporary Internet Files\Content.IE5\K5BZQE5S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8353" y="476007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2" descr="D:\Users\Angelika\AppData\Local\Microsoft\Windows\Temporary Internet Files\Content.IE5\K5BZQE5S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9434" y="476007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2" descr="D:\Users\Angelika\AppData\Local\Microsoft\Windows\Temporary Internet Files\Content.IE5\K5BZQE5S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9434" y="476007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2" descr="D:\Users\Angelika\AppData\Local\Microsoft\Windows\Temporary Internet Files\Content.IE5\K5BZQE5S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9434" y="476007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2" descr="D:\Users\Angelika\AppData\Local\Microsoft\Windows\Temporary Internet Files\Content.IE5\K5BZQE5S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9434" y="476007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2" descr="D:\Users\Angelika\AppData\Local\Microsoft\Windows\Temporary Internet Files\Content.IE5\K5BZQE5S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0184" y="476007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3" descr="D:\Users\Angelika\AppData\Local\Microsoft\Windows\Temporary Internet Files\Content.IE5\TYVDTD7P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1586" y="472736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3" descr="D:\Users\Angelika\AppData\Local\Microsoft\Windows\Temporary Internet Files\Content.IE5\TYVDTD7P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1586" y="472516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3" descr="D:\Users\Angelika\AppData\Local\Microsoft\Windows\Temporary Internet Files\Content.IE5\TYVDTD7P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586" y="472297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3" descr="D:\Users\Angelika\AppData\Local\Microsoft\Windows\Temporary Internet Files\Content.IE5\TYVDTD7P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9121" y="501317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3" descr="D:\Users\Angelika\AppData\Local\Microsoft\Windows\Temporary Internet Files\Content.IE5\TYVDTD7P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5442859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3" descr="D:\Users\Angelika\AppData\Local\Microsoft\Windows\Temporary Internet Files\Content.IE5\TYVDTD7P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6629" y="547234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3" descr="D:\Users\Angelika\AppData\Local\Microsoft\Windows\Temporary Internet Files\Content.IE5\TYVDTD7P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3259" y="547234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8" name="Picture 3" descr="D:\Users\Angelika\AppData\Local\Microsoft\Windows\Temporary Internet Files\Content.IE5\TYVDTD7P\MC900436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5839" y="547234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2" descr="D:\Users\Angelika\AppData\Local\Microsoft\Windows\Temporary Internet Files\Content.IE5\K5BZQE5S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3259" y="547234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0" name="Picture 2" descr="D:\Users\Angelika\AppData\Local\Microsoft\Windows\Temporary Internet Files\Content.IE5\K5BZQE5S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5893" y="547234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" name="Picture 2" descr="D:\Users\Angelika\AppData\Local\Microsoft\Windows\Temporary Internet Files\Content.IE5\K5BZQE5S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0184" y="545932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" name="Picture 2" descr="D:\Users\Angelika\AppData\Local\Microsoft\Windows\Temporary Internet Files\Content.IE5\K5BZQE5S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794" y="547234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2" descr="D:\Users\Angelika\AppData\Local\Microsoft\Windows\Temporary Internet Files\Content.IE5\K5BZQE5S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2794" y="545932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4" name="Picture 2" descr="D:\Users\Angelika\AppData\Local\Microsoft\Windows\Temporary Internet Files\Content.IE5\K5BZQE5S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6345" y="546984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5" name="Picture 2" descr="D:\Users\Angelika\AppData\Local\Microsoft\Windows\Temporary Internet Files\Content.IE5\K5BZQE5S\MC900436900[3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2248" y="578252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D:\Users\Angelika\AppData\Local\Microsoft\Windows\Temporary Internet Files\Content.IE5\TYVDTD7P\MC900438253[4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268977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7" name="Picture 2" descr="D:\Users\Angelika\AppData\Local\Microsoft\Windows\Temporary Internet Files\Content.IE5\TYVDTD7P\MC900438253[4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395" y="2961314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8" name="Picture 2" descr="D:\Users\Angelika\AppData\Local\Microsoft\Windows\Temporary Internet Files\Content.IE5\TYVDTD7P\MC900438253[4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8441" y="3649222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9" name="Picture 2" descr="D:\Users\Angelika\AppData\Local\Microsoft\Windows\Temporary Internet Files\Content.IE5\TYVDTD7P\MC900438253[4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5050" y="4401020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0" name="Picture 2" descr="D:\Users\Angelika\AppData\Local\Microsoft\Windows\Temporary Internet Files\Content.IE5\TYVDTD7P\MC900438253[4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5050" y="5120962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" name="Picture 2" descr="D:\Users\Angelika\AppData\Local\Microsoft\Windows\Temporary Internet Files\Content.IE5\TYVDTD7P\MC900438253[4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764704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D:\Users\Angelika\AppData\Local\Microsoft\Windows\Temporary Internet Files\Content.IE5\K5BZQE5S\MC900433161[9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0850" y="226897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3" name="Picture 3" descr="D:\Users\Angelika\AppData\Local\Microsoft\Windows\Temporary Internet Files\Content.IE5\K5BZQE5S\MC900433161[9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4163" y="226897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4" name="Picture 3" descr="D:\Users\Angelika\AppData\Local\Microsoft\Windows\Temporary Internet Files\Content.IE5\K5BZQE5S\MC900433161[9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4163" y="296131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5" name="Picture 3" descr="D:\Users\Angelika\AppData\Local\Microsoft\Windows\Temporary Internet Files\Content.IE5\K5BZQE5S\MC900433161[9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95424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6" name="Picture 3" descr="D:\Users\Angelika\AppData\Local\Microsoft\Windows\Temporary Internet Files\Content.IE5\K5BZQE5S\MC900433161[9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8889" y="3691075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7" name="Picture 3" descr="D:\Users\Angelika\AppData\Local\Microsoft\Windows\Temporary Internet Files\Content.IE5\K5BZQE5S\MC900433161[9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4726" y="441825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8" name="Picture 3" descr="D:\Users\Angelika\AppData\Local\Microsoft\Windows\Temporary Internet Files\Content.IE5\K5BZQE5S\MC900433161[9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4163" y="364922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9" name="Picture 3" descr="D:\Users\Angelika\AppData\Local\Microsoft\Windows\Temporary Internet Files\Content.IE5\K5BZQE5S\MC900433161[9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40102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0" name="Picture 3" descr="D:\Users\Angelika\AppData\Local\Microsoft\Windows\Temporary Internet Files\Content.IE5\K5BZQE5S\MC900433161[9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3644" y="5148855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1" name="Picture 3" descr="D:\Users\Angelika\AppData\Local\Microsoft\Windows\Temporary Internet Files\Content.IE5\K5BZQE5S\MC900433161[9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18235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2" name="Ovál 91"/>
          <p:cNvSpPr/>
          <p:nvPr/>
        </p:nvSpPr>
        <p:spPr>
          <a:xfrm>
            <a:off x="3205035" y="222601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3" name="Ovál 92"/>
          <p:cNvSpPr/>
          <p:nvPr/>
        </p:nvSpPr>
        <p:spPr>
          <a:xfrm>
            <a:off x="2645554" y="221933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4" name="Ovál 93"/>
          <p:cNvSpPr/>
          <p:nvPr/>
        </p:nvSpPr>
        <p:spPr>
          <a:xfrm>
            <a:off x="2100565" y="221933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5" name="Ovál 94"/>
          <p:cNvSpPr/>
          <p:nvPr/>
        </p:nvSpPr>
        <p:spPr>
          <a:xfrm>
            <a:off x="2111530" y="291581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7" name="Ovál 96"/>
          <p:cNvSpPr/>
          <p:nvPr/>
        </p:nvSpPr>
        <p:spPr>
          <a:xfrm>
            <a:off x="3205035" y="290874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8" name="Ovál 97"/>
          <p:cNvSpPr/>
          <p:nvPr/>
        </p:nvSpPr>
        <p:spPr>
          <a:xfrm>
            <a:off x="2645552" y="291581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9" name="Ovál 98"/>
          <p:cNvSpPr/>
          <p:nvPr/>
        </p:nvSpPr>
        <p:spPr>
          <a:xfrm>
            <a:off x="3219964" y="360007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0" name="Ovál 99"/>
          <p:cNvSpPr/>
          <p:nvPr/>
        </p:nvSpPr>
        <p:spPr>
          <a:xfrm>
            <a:off x="2645551" y="358788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1" name="Ovál 100"/>
          <p:cNvSpPr/>
          <p:nvPr/>
        </p:nvSpPr>
        <p:spPr>
          <a:xfrm>
            <a:off x="2118889" y="360778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2" name="Ovál 101"/>
          <p:cNvSpPr/>
          <p:nvPr/>
        </p:nvSpPr>
        <p:spPr>
          <a:xfrm>
            <a:off x="2690335" y="437275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3" name="Ovál 102"/>
          <p:cNvSpPr/>
          <p:nvPr/>
        </p:nvSpPr>
        <p:spPr>
          <a:xfrm>
            <a:off x="3211141" y="438107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4" name="Ovál 103"/>
          <p:cNvSpPr/>
          <p:nvPr/>
        </p:nvSpPr>
        <p:spPr>
          <a:xfrm>
            <a:off x="2128016" y="435552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5" name="Ovál 104"/>
          <p:cNvSpPr/>
          <p:nvPr/>
        </p:nvSpPr>
        <p:spPr>
          <a:xfrm>
            <a:off x="2690335" y="507546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6" name="Ovál 105"/>
          <p:cNvSpPr/>
          <p:nvPr/>
        </p:nvSpPr>
        <p:spPr>
          <a:xfrm>
            <a:off x="3219963" y="507546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7" name="Ovál 106"/>
          <p:cNvSpPr/>
          <p:nvPr/>
        </p:nvSpPr>
        <p:spPr>
          <a:xfrm>
            <a:off x="2111530" y="505785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8812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20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2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4" dur="20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"/>
                  </p:tgtEl>
                </p:cond>
              </p:nextCondLst>
            </p:seq>
          </p:childTnLst>
        </p:cTn>
      </p:par>
    </p:tnLst>
    <p:bldLst>
      <p:bldP spid="92" grpId="0" animBg="1"/>
      <p:bldP spid="93" grpId="0" animBg="1"/>
      <p:bldP spid="94" grpId="0" animBg="1"/>
      <p:bldP spid="95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  <p:bldP spid="10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143000"/>
          </a:xfrm>
        </p:spPr>
        <p:txBody>
          <a:bodyPr/>
          <a:lstStyle/>
          <a:p>
            <a:r>
              <a:rPr lang="cs-CZ" dirty="0" smtClean="0"/>
              <a:t>Přičítání k číslu 7 v oboru do 20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196752"/>
            <a:ext cx="4040188" cy="639762"/>
          </a:xfrm>
        </p:spPr>
        <p:txBody>
          <a:bodyPr/>
          <a:lstStyle/>
          <a:p>
            <a:r>
              <a:rPr lang="cs-CZ" dirty="0" smtClean="0"/>
              <a:t>Znázornění součtu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1196752"/>
            <a:ext cx="4041775" cy="639762"/>
          </a:xfrm>
        </p:spPr>
        <p:txBody>
          <a:bodyPr/>
          <a:lstStyle/>
          <a:p>
            <a:r>
              <a:rPr lang="cs-CZ" dirty="0" smtClean="0"/>
              <a:t>Sečti a zvol správný výsledek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6016" y="1844824"/>
            <a:ext cx="4041775" cy="395128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7 + 9 =</a:t>
            </a:r>
          </a:p>
          <a:p>
            <a:endParaRPr lang="cs-CZ" dirty="0" smtClean="0"/>
          </a:p>
          <a:p>
            <a:r>
              <a:rPr lang="cs-CZ" dirty="0" smtClean="0"/>
              <a:t>7 + 5 =</a:t>
            </a:r>
          </a:p>
          <a:p>
            <a:endParaRPr lang="cs-CZ" dirty="0"/>
          </a:p>
          <a:p>
            <a:r>
              <a:rPr lang="cs-CZ" dirty="0" smtClean="0"/>
              <a:t>7 + 8 =</a:t>
            </a:r>
          </a:p>
          <a:p>
            <a:endParaRPr lang="cs-CZ" dirty="0"/>
          </a:p>
          <a:p>
            <a:r>
              <a:rPr lang="cs-CZ" dirty="0" smtClean="0"/>
              <a:t>7 + 6 =</a:t>
            </a:r>
          </a:p>
          <a:p>
            <a:endParaRPr lang="cs-CZ" dirty="0"/>
          </a:p>
          <a:p>
            <a:r>
              <a:rPr lang="cs-CZ" dirty="0" smtClean="0"/>
              <a:t>7 + 4 =</a:t>
            </a:r>
          </a:p>
          <a:p>
            <a:endParaRPr lang="cs-CZ" dirty="0"/>
          </a:p>
          <a:p>
            <a:r>
              <a:rPr lang="cs-CZ" dirty="0" smtClean="0"/>
              <a:t>7 + 7 =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 descr="D:\Users\Angelika\AppData\Local\Microsoft\Windows\Temporary Internet Files\Content.IE5\0AZE2JSC\MC900030471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72816"/>
            <a:ext cx="262740" cy="4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D:\Users\Angelika\AppData\Local\Microsoft\Windows\Temporary Internet Files\Content.IE5\AXN2CN7M\MC900083996[3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8397" y="1793582"/>
            <a:ext cx="264428" cy="4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D:\Users\Angelika\AppData\Local\Microsoft\Windows\Temporary Internet Files\Content.IE5\0AZE2JSC\MC9000304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322" y="1772816"/>
            <a:ext cx="262740" cy="4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D:\Users\Angelika\AppData\Local\Microsoft\Windows\Temporary Internet Files\Content.IE5\0AZE2JSC\MC9000304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7092" y="1772816"/>
            <a:ext cx="262740" cy="4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D:\Users\Angelika\AppData\Local\Microsoft\Windows\Temporary Internet Files\Content.IE5\0AZE2JSC\MC9000304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0862" y="1772816"/>
            <a:ext cx="262740" cy="4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D:\Users\Angelika\AppData\Local\Microsoft\Windows\Temporary Internet Files\Content.IE5\0AZE2JSC\MC9000304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4632" y="1772816"/>
            <a:ext cx="262740" cy="4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D:\Users\Angelika\AppData\Local\Microsoft\Windows\Temporary Internet Files\Content.IE5\0AZE2JSC\MC9000304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8402" y="1772816"/>
            <a:ext cx="262740" cy="4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D:\Users\Angelika\AppData\Local\Microsoft\Windows\Temporary Internet Files\Content.IE5\0AZE2JSC\MC9000304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2172" y="1772816"/>
            <a:ext cx="262740" cy="4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D:\Users\Angelika\AppData\Local\Microsoft\Windows\Temporary Internet Files\Content.IE5\AXN2CN7M\MC900083996[3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778" y="2120564"/>
            <a:ext cx="264428" cy="4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D:\Users\Angelika\AppData\Local\Microsoft\Windows\Temporary Internet Files\Content.IE5\AXN2CN7M\MC900083996[3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477" y="2120564"/>
            <a:ext cx="264428" cy="4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D:\Users\Angelika\AppData\Local\Microsoft\Windows\Temporary Internet Files\Content.IE5\AXN2CN7M\MC900083996[3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7198" y="2120564"/>
            <a:ext cx="264428" cy="4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D:\Users\Angelika\AppData\Local\Microsoft\Windows\Temporary Internet Files\Content.IE5\AXN2CN7M\MC900083996[3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9858" y="2120564"/>
            <a:ext cx="264428" cy="4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" descr="D:\Users\Angelika\AppData\Local\Microsoft\Windows\Temporary Internet Files\Content.IE5\AXN2CN7M\MC900083996[3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2336" y="2120564"/>
            <a:ext cx="264428" cy="4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" descr="D:\Users\Angelika\AppData\Local\Microsoft\Windows\Temporary Internet Files\Content.IE5\AXN2CN7M\MC900083996[3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2619" y="2120564"/>
            <a:ext cx="264428" cy="4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" descr="D:\Users\Angelika\AppData\Local\Microsoft\Windows\Temporary Internet Files\Content.IE5\AXN2CN7M\MC900083996[3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8443" y="1793582"/>
            <a:ext cx="264428" cy="4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3" descr="D:\Users\Angelika\AppData\Local\Microsoft\Windows\Temporary Internet Files\Content.IE5\AXN2CN7M\MC900083996[3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8489" y="1793582"/>
            <a:ext cx="264428" cy="4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:\Users\Angelika\AppData\Local\Microsoft\Windows\Temporary Internet Files\Content.IE5\AXN2CN7M\MC9001092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41965" y="2583848"/>
            <a:ext cx="29867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4" descr="D:\Users\Angelika\AppData\Local\Microsoft\Windows\Temporary Internet Files\Content.IE5\AXN2CN7M\MC9001092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17707" y="2573524"/>
            <a:ext cx="29867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4" descr="D:\Users\Angelika\AppData\Local\Microsoft\Windows\Temporary Internet Files\Content.IE5\AXN2CN7M\MC9001092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973400" y="2583848"/>
            <a:ext cx="29867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4" descr="D:\Users\Angelika\AppData\Local\Microsoft\Windows\Temporary Internet Files\Content.IE5\AXN2CN7M\MC9001092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250305" y="2573524"/>
            <a:ext cx="29867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4" descr="D:\Users\Angelika\AppData\Local\Microsoft\Windows\Temporary Internet Files\Content.IE5\AXN2CN7M\MC9001092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548980" y="2573524"/>
            <a:ext cx="29867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4" descr="D:\Users\Angelika\AppData\Local\Microsoft\Windows\Temporary Internet Files\Content.IE5\AXN2CN7M\MC9001092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854382" y="2552564"/>
            <a:ext cx="29867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4" descr="D:\Users\Angelika\AppData\Local\Microsoft\Windows\Temporary Internet Files\Content.IE5\AXN2CN7M\MC9001092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133219" y="2573524"/>
            <a:ext cx="29867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D:\Users\Angelika\AppData\Local\Microsoft\Windows\Temporary Internet Files\Content.IE5\AXN2CN7M\MC9001092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0703" y="2573524"/>
            <a:ext cx="298673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5" descr="D:\Users\Angelika\AppData\Local\Microsoft\Windows\Temporary Internet Files\Content.IE5\AXN2CN7M\MC9001092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239" y="2560728"/>
            <a:ext cx="298673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5" descr="D:\Users\Angelika\AppData\Local\Microsoft\Windows\Temporary Internet Files\Content.IE5\AXN2CN7M\MC9001092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2985" y="2560728"/>
            <a:ext cx="298673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5" descr="D:\Users\Angelika\AppData\Local\Microsoft\Windows\Temporary Internet Files\Content.IE5\AXN2CN7M\MC9001092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804" y="2943848"/>
            <a:ext cx="298673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5" descr="D:\Users\Angelika\AppData\Local\Microsoft\Windows\Temporary Internet Files\Content.IE5\AXN2CN7M\MC9001092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640" y="2920728"/>
            <a:ext cx="298673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D:\Users\Angelika\AppData\Local\Microsoft\Windows\Temporary Internet Files\Content.IE5\K5BZQE5S\MC9001092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92272" y="3356992"/>
            <a:ext cx="240934" cy="3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6" descr="D:\Users\Angelika\AppData\Local\Microsoft\Windows\Temporary Internet Files\Content.IE5\K5BZQE5S\MC9001092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69509" y="3356992"/>
            <a:ext cx="240934" cy="3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6" descr="D:\Users\Angelika\AppData\Local\Microsoft\Windows\Temporary Internet Files\Content.IE5\K5BZQE5S\MC9001092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53774" y="3356992"/>
            <a:ext cx="240934" cy="3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6" descr="D:\Users\Angelika\AppData\Local\Microsoft\Windows\Temporary Internet Files\Content.IE5\K5BZQE5S\MC9001092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342153" y="3356992"/>
            <a:ext cx="240934" cy="3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6" descr="D:\Users\Angelika\AppData\Local\Microsoft\Windows\Temporary Internet Files\Content.IE5\K5BZQE5S\MC9001092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632336" y="3356992"/>
            <a:ext cx="240934" cy="3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6" descr="D:\Users\Angelika\AppData\Local\Microsoft\Windows\Temporary Internet Files\Content.IE5\K5BZQE5S\MC9001092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937372" y="3358659"/>
            <a:ext cx="240934" cy="3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6" descr="D:\Users\Angelika\AppData\Local\Microsoft\Windows\Temporary Internet Files\Content.IE5\K5BZQE5S\MC9001092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242172" y="3356993"/>
            <a:ext cx="240934" cy="3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D:\Users\Angelika\AppData\Local\Microsoft\Windows\Temporary Internet Files\Content.IE5\TYVDTD7P\MC90010921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245962">
            <a:off x="2555928" y="3446993"/>
            <a:ext cx="434956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7" descr="D:\Users\Angelika\AppData\Local\Microsoft\Windows\Temporary Internet Files\Content.IE5\TYVDTD7P\MC90010921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245962">
            <a:off x="2815308" y="3431229"/>
            <a:ext cx="434956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7" descr="D:\Users\Angelika\AppData\Local\Microsoft\Windows\Temporary Internet Files\Content.IE5\TYVDTD7P\MC90010921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245962">
            <a:off x="3074688" y="3415465"/>
            <a:ext cx="434956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7" descr="D:\Users\Angelika\AppData\Local\Microsoft\Windows\Temporary Internet Files\Content.IE5\TYVDTD7P\MC90010921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245962">
            <a:off x="364992" y="3848527"/>
            <a:ext cx="434956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7" descr="D:\Users\Angelika\AppData\Local\Microsoft\Windows\Temporary Internet Files\Content.IE5\TYVDTD7P\MC90010921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245962">
            <a:off x="653575" y="3848788"/>
            <a:ext cx="434956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7" descr="D:\Users\Angelika\AppData\Local\Microsoft\Windows\Temporary Internet Files\Content.IE5\TYVDTD7P\MC90010921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245962">
            <a:off x="942158" y="3849049"/>
            <a:ext cx="434956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7" descr="D:\Users\Angelika\AppData\Local\Microsoft\Windows\Temporary Internet Files\Content.IE5\TYVDTD7P\MC90010921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245962">
            <a:off x="1230741" y="3849310"/>
            <a:ext cx="434956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7" descr="D:\Users\Angelika\AppData\Local\Microsoft\Windows\Temporary Internet Files\Content.IE5\TYVDTD7P\MC90010921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245962">
            <a:off x="1519324" y="3849571"/>
            <a:ext cx="434956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D:\Users\Angelika\AppData\Local\Microsoft\Windows\Temporary Internet Files\Content.IE5\AXN2CN7M\MP90040316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527" y="4197066"/>
            <a:ext cx="403225" cy="269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8" descr="D:\Users\Angelika\AppData\Local\Microsoft\Windows\Temporary Internet Files\Content.IE5\AXN2CN7M\MP90040316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206" y="4197066"/>
            <a:ext cx="403225" cy="269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8" descr="D:\Users\Angelika\AppData\Local\Microsoft\Windows\Temporary Internet Files\Content.IE5\AXN2CN7M\MP90040316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1885" y="4197066"/>
            <a:ext cx="403225" cy="269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8" descr="D:\Users\Angelika\AppData\Local\Microsoft\Windows\Temporary Internet Files\Content.IE5\AXN2CN7M\MP90040316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0564" y="4197066"/>
            <a:ext cx="403225" cy="269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8" descr="D:\Users\Angelika\AppData\Local\Microsoft\Windows\Temporary Internet Files\Content.IE5\AXN2CN7M\MP90040316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9243" y="4197066"/>
            <a:ext cx="403225" cy="269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8" descr="D:\Users\Angelika\AppData\Local\Microsoft\Windows\Temporary Internet Files\Content.IE5\AXN2CN7M\MP90040316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7922" y="4197066"/>
            <a:ext cx="403225" cy="269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8" descr="D:\Users\Angelika\AppData\Local\Microsoft\Windows\Temporary Internet Files\Content.IE5\AXN2CN7M\MP90040316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14526" y="4514531"/>
            <a:ext cx="403225" cy="269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8" descr="D:\Users\Angelika\AppData\Local\Microsoft\Windows\Temporary Internet Files\Content.IE5\AXN2CN7M\MP90040316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6814" y="4183969"/>
            <a:ext cx="403225" cy="269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8" descr="D:\Users\Angelika\AppData\Local\Microsoft\Windows\Temporary Internet Files\Content.IE5\AXN2CN7M\MP90040316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656074" y="4197070"/>
            <a:ext cx="403225" cy="269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8" descr="D:\Users\Angelika\AppData\Local\Microsoft\Windows\Temporary Internet Files\Content.IE5\AXN2CN7M\MP90040316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940299" y="4197066"/>
            <a:ext cx="403225" cy="269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8" descr="D:\Users\Angelika\AppData\Local\Microsoft\Windows\Temporary Internet Files\Content.IE5\AXN2CN7M\MP90040316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236914" y="4197069"/>
            <a:ext cx="403225" cy="269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8" descr="D:\Users\Angelika\AppData\Local\Microsoft\Windows\Temporary Internet Files\Content.IE5\AXN2CN7M\MP90040316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730754" y="4519607"/>
            <a:ext cx="403225" cy="269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8" descr="D:\Users\Angelika\AppData\Local\Microsoft\Windows\Temporary Internet Files\Content.IE5\AXN2CN7M\MP90040316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045673" y="4500571"/>
            <a:ext cx="403225" cy="269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D:\Users\Angelika\AppData\Local\Microsoft\Windows\Temporary Internet Files\Content.IE5\0AZE2JSC\MC90010920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836" y="4827812"/>
            <a:ext cx="385741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9" descr="D:\Users\Angelika\AppData\Local\Microsoft\Windows\Temporary Internet Files\Content.IE5\0AZE2JSC\MC90010920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442" y="4837072"/>
            <a:ext cx="385741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9" descr="D:\Users\Angelika\AppData\Local\Microsoft\Windows\Temporary Internet Files\Content.IE5\0AZE2JSC\MC90010920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9636" y="4822273"/>
            <a:ext cx="385741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8" name="Picture 9" descr="D:\Users\Angelika\AppData\Local\Microsoft\Windows\Temporary Internet Files\Content.IE5\0AZE2JSC\MC90010920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6878" y="4822273"/>
            <a:ext cx="385741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9" descr="D:\Users\Angelika\AppData\Local\Microsoft\Windows\Temporary Internet Files\Content.IE5\0AZE2JSC\MC90010920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401" y="4823705"/>
            <a:ext cx="385741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0" name="Picture 9" descr="D:\Users\Angelika\AppData\Local\Microsoft\Windows\Temporary Internet Files\Content.IE5\0AZE2JSC\MC90010920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6430" y="4827812"/>
            <a:ext cx="385741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" name="Picture 9" descr="D:\Users\Angelika\AppData\Local\Microsoft\Windows\Temporary Internet Files\Content.IE5\0AZE2JSC\MC90010920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4472" y="4827812"/>
            <a:ext cx="385741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D:\Users\Angelika\AppData\Local\Microsoft\Windows\Temporary Internet Files\Content.IE5\TYVDTD7P\MC90033796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6274" y="4798017"/>
            <a:ext cx="401498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10" descr="D:\Users\Angelika\AppData\Local\Microsoft\Windows\Temporary Internet Files\Content.IE5\TYVDTD7P\MC90033796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632" y="4798017"/>
            <a:ext cx="401498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4" name="Picture 10" descr="D:\Users\Angelika\AppData\Local\Microsoft\Windows\Temporary Internet Files\Content.IE5\TYVDTD7P\MC90033796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8526" y="4791903"/>
            <a:ext cx="401498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5" name="Picture 10" descr="D:\Users\Angelika\AppData\Local\Microsoft\Windows\Temporary Internet Files\Content.IE5\TYVDTD7P\MC90033796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555" y="5156867"/>
            <a:ext cx="401498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D:\Users\Angelika\AppData\Local\Microsoft\Windows\Temporary Internet Files\Content.IE5\0AZE2JSC\MC9004375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298" y="5516867"/>
            <a:ext cx="321259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7" name="Picture 11" descr="D:\Users\Angelika\AppData\Local\Microsoft\Windows\Temporary Internet Files\Content.IE5\0AZE2JSC\MC9004375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322" y="5516867"/>
            <a:ext cx="321259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8" name="Picture 11" descr="D:\Users\Angelika\AppData\Local\Microsoft\Windows\Temporary Internet Files\Content.IE5\0AZE2JSC\MC9004375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4241" y="5516867"/>
            <a:ext cx="321259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9" name="Picture 11" descr="D:\Users\Angelika\AppData\Local\Microsoft\Windows\Temporary Internet Files\Content.IE5\0AZE2JSC\MC9004375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2598" y="5516867"/>
            <a:ext cx="321259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0" name="Picture 11" descr="D:\Users\Angelika\AppData\Local\Microsoft\Windows\Temporary Internet Files\Content.IE5\0AZE2JSC\MC9004375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3089" y="5516867"/>
            <a:ext cx="321259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" name="Picture 11" descr="D:\Users\Angelika\AppData\Local\Microsoft\Windows\Temporary Internet Files\Content.IE5\0AZE2JSC\MC9004375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1847" y="5507877"/>
            <a:ext cx="321259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" name="Picture 11" descr="D:\Users\Angelika\AppData\Local\Microsoft\Windows\Temporary Internet Files\Content.IE5\0AZE2JSC\MC9004375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7184" y="5505539"/>
            <a:ext cx="321259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3" name="Picture 11" descr="D:\Users\Angelika\AppData\Local\Microsoft\Windows\Temporary Internet Files\Content.IE5\0AZE2JSC\MC9004375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376752"/>
            <a:ext cx="356954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D:\Users\Angelika\AppData\Local\Microsoft\Windows\Temporary Internet Files\Content.IE5\AXN2CN7M\MC90043440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4548" y="4512352"/>
            <a:ext cx="235820" cy="330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D:\Users\Angelika\AppData\Local\Microsoft\Windows\Temporary Internet Files\Content.IE5\K5BZQE5S\MC900438253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2349" y="5516867"/>
            <a:ext cx="310262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6" name="Picture 13" descr="D:\Users\Angelika\AppData\Local\Microsoft\Windows\Temporary Internet Files\Content.IE5\K5BZQE5S\MC900438253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7250" y="5503201"/>
            <a:ext cx="310262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7" name="Picture 13" descr="D:\Users\Angelika\AppData\Local\Microsoft\Windows\Temporary Internet Files\Content.IE5\K5BZQE5S\MC900438253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4144" y="5487235"/>
            <a:ext cx="310262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8" name="Picture 13" descr="D:\Users\Angelika\AppData\Local\Microsoft\Windows\Temporary Internet Files\Content.IE5\K5BZQE5S\MC900438253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234" y="5848421"/>
            <a:ext cx="310262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9" name="Picture 13" descr="D:\Users\Angelika\AppData\Local\Microsoft\Windows\Temporary Internet Files\Content.IE5\K5BZQE5S\MC900438253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820" y="5856290"/>
            <a:ext cx="310262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0" name="Picture 13" descr="D:\Users\Angelika\AppData\Local\Microsoft\Windows\Temporary Internet Files\Content.IE5\K5BZQE5S\MC900438253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4784" y="5856290"/>
            <a:ext cx="310262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1" name="Picture 13" descr="D:\Users\Angelika\AppData\Local\Microsoft\Windows\Temporary Internet Files\Content.IE5\K5BZQE5S\MC900438253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2598" y="5848421"/>
            <a:ext cx="310262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" name="Picture 12" descr="D:\Users\Angelika\AppData\Local\Microsoft\Windows\Temporary Internet Files\Content.IE5\AXN2CN7M\MC90043440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7079" y="1823632"/>
            <a:ext cx="235820" cy="330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3" name="Picture 11" descr="D:\Users\Angelika\AppData\Local\Microsoft\Windows\Temporary Internet Files\Content.IE5\0AZE2JSC\MC9004375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3414" y="3176993"/>
            <a:ext cx="356954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4" name="Picture 11" descr="D:\Users\Angelika\AppData\Local\Microsoft\Windows\Temporary Internet Files\Content.IE5\0AZE2JSC\MC9004375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5750" y="1814093"/>
            <a:ext cx="356954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5" name="Picture 11" descr="D:\Users\Angelika\AppData\Local\Microsoft\Windows\Temporary Internet Files\Content.IE5\0AZE2JSC\MC9004375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8029" y="2518962"/>
            <a:ext cx="356954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6" name="Picture 12" descr="D:\Users\Angelika\AppData\Local\Microsoft\Windows\Temporary Internet Files\Content.IE5\AXN2CN7M\MC90043440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8596" y="3150314"/>
            <a:ext cx="235820" cy="330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7" name="Picture 12" descr="D:\Users\Angelika\AppData\Local\Microsoft\Windows\Temporary Internet Files\Content.IE5\AXN2CN7M\MC90043440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3414" y="2518962"/>
            <a:ext cx="235820" cy="330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8" name="Picture 12" descr="D:\Users\Angelika\AppData\Local\Microsoft\Windows\Temporary Internet Files\Content.IE5\AXN2CN7M\MC90043440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6884" y="2518962"/>
            <a:ext cx="235820" cy="330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9" name="Picture 12" descr="D:\Users\Angelika\AppData\Local\Microsoft\Windows\Temporary Internet Files\Content.IE5\AXN2CN7M\MC90043440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0125" y="1823036"/>
            <a:ext cx="235820" cy="330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0" name="Picture 12" descr="D:\Users\Angelika\AppData\Local\Microsoft\Windows\Temporary Internet Files\Content.IE5\AXN2CN7M\MC90043440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4125" y="3138664"/>
            <a:ext cx="235820" cy="330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1" name="Picture 11" descr="D:\Users\Angelika\AppData\Local\Microsoft\Windows\Temporary Internet Files\Content.IE5\0AZE2JSC\MC9004375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7468" y="3830531"/>
            <a:ext cx="356954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" name="Picture 12" descr="D:\Users\Angelika\AppData\Local\Microsoft\Windows\Temporary Internet Files\Content.IE5\AXN2CN7M\MC90043440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414" y="3815266"/>
            <a:ext cx="235820" cy="330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" name="Picture 12" descr="D:\Users\Angelika\AppData\Local\Microsoft\Windows\Temporary Internet Files\Content.IE5\AXN2CN7M\MC90043440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0167" y="3792387"/>
            <a:ext cx="235820" cy="330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" name="Picture 11" descr="D:\Users\Angelika\AppData\Local\Microsoft\Windows\Temporary Internet Files\Content.IE5\0AZE2JSC\MC9004375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6693" y="4497536"/>
            <a:ext cx="356954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" name="Picture 11" descr="D:\Users\Angelika\AppData\Local\Microsoft\Windows\Temporary Internet Files\Content.IE5\0AZE2JSC\MC9004375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6332" y="5142051"/>
            <a:ext cx="356954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" name="Picture 12" descr="D:\Users\Angelika\AppData\Local\Microsoft\Windows\Temporary Internet Files\Content.IE5\AXN2CN7M\MC90043440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414" y="5197072"/>
            <a:ext cx="235820" cy="330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7" name="Picture 12" descr="D:\Users\Angelika\AppData\Local\Microsoft\Windows\Temporary Internet Files\Content.IE5\AXN2CN7M\MC90043440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6332" y="4484235"/>
            <a:ext cx="235820" cy="330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8" name="Picture 12" descr="D:\Users\Angelika\AppData\Local\Microsoft\Windows\Temporary Internet Files\Content.IE5\AXN2CN7M\MC90043440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1891" y="5146497"/>
            <a:ext cx="235820" cy="330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9" name="Ovál 108"/>
          <p:cNvSpPr/>
          <p:nvPr/>
        </p:nvSpPr>
        <p:spPr>
          <a:xfrm>
            <a:off x="7990190" y="181110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0" name="Ovál 109"/>
          <p:cNvSpPr/>
          <p:nvPr/>
        </p:nvSpPr>
        <p:spPr>
          <a:xfrm>
            <a:off x="6277655" y="2494646"/>
            <a:ext cx="399750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1" name="Ovál 110"/>
          <p:cNvSpPr/>
          <p:nvPr/>
        </p:nvSpPr>
        <p:spPr>
          <a:xfrm>
            <a:off x="7199205" y="315031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2" name="Ovál 111"/>
          <p:cNvSpPr/>
          <p:nvPr/>
        </p:nvSpPr>
        <p:spPr>
          <a:xfrm>
            <a:off x="7230667" y="3790949"/>
            <a:ext cx="405217" cy="399581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3" name="Ovál 112"/>
          <p:cNvSpPr/>
          <p:nvPr/>
        </p:nvSpPr>
        <p:spPr>
          <a:xfrm>
            <a:off x="6284911" y="446021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4" name="Ovál 113"/>
          <p:cNvSpPr/>
          <p:nvPr/>
        </p:nvSpPr>
        <p:spPr>
          <a:xfrm>
            <a:off x="7165151" y="182008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5" name="Ovál 114"/>
          <p:cNvSpPr/>
          <p:nvPr/>
        </p:nvSpPr>
        <p:spPr>
          <a:xfrm>
            <a:off x="8091633" y="512218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6" name="Ovál 115"/>
          <p:cNvSpPr/>
          <p:nvPr/>
        </p:nvSpPr>
        <p:spPr>
          <a:xfrm>
            <a:off x="6271366" y="181409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7" name="Ovál 116"/>
          <p:cNvSpPr/>
          <p:nvPr/>
        </p:nvSpPr>
        <p:spPr>
          <a:xfrm>
            <a:off x="7176872" y="250987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8" name="Ovál 117"/>
          <p:cNvSpPr/>
          <p:nvPr/>
        </p:nvSpPr>
        <p:spPr>
          <a:xfrm>
            <a:off x="8032185" y="250946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9" name="Ovál 118"/>
          <p:cNvSpPr/>
          <p:nvPr/>
        </p:nvSpPr>
        <p:spPr>
          <a:xfrm>
            <a:off x="6274922" y="315031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0" name="Ovál 119"/>
          <p:cNvSpPr/>
          <p:nvPr/>
        </p:nvSpPr>
        <p:spPr>
          <a:xfrm>
            <a:off x="8055468" y="311023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1" name="Ovál 120"/>
          <p:cNvSpPr/>
          <p:nvPr/>
        </p:nvSpPr>
        <p:spPr>
          <a:xfrm>
            <a:off x="6308765" y="381526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2" name="Ovál 121"/>
          <p:cNvSpPr/>
          <p:nvPr/>
        </p:nvSpPr>
        <p:spPr>
          <a:xfrm>
            <a:off x="8086692" y="377872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3" name="Ovál 122"/>
          <p:cNvSpPr/>
          <p:nvPr/>
        </p:nvSpPr>
        <p:spPr>
          <a:xfrm>
            <a:off x="7242491" y="445807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4" name="Ovál 123"/>
          <p:cNvSpPr/>
          <p:nvPr/>
        </p:nvSpPr>
        <p:spPr>
          <a:xfrm>
            <a:off x="8091632" y="445745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5" name="Ovál 124"/>
          <p:cNvSpPr/>
          <p:nvPr/>
        </p:nvSpPr>
        <p:spPr>
          <a:xfrm>
            <a:off x="7250807" y="5126538"/>
            <a:ext cx="405217" cy="400901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6" name="Ovál 125"/>
          <p:cNvSpPr/>
          <p:nvPr/>
        </p:nvSpPr>
        <p:spPr>
          <a:xfrm>
            <a:off x="6292561" y="515801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16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2909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6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9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20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20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1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4" dur="2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3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6" dur="20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4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2" dur="20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5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1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8" dur="20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6"/>
                  </p:tgtEl>
                </p:cond>
              </p:nextCondLst>
            </p:seq>
          </p:childTnLst>
        </p:cTn>
      </p:par>
    </p:tnLst>
    <p:bldLst>
      <p:bldP spid="109" grpId="0" animBg="1"/>
      <p:bldP spid="110" grpId="0" animBg="1"/>
      <p:bldP spid="111" grpId="0" animBg="1"/>
      <p:bldP spid="112" grpId="0" animBg="1"/>
      <p:bldP spid="113" grpId="0" animBg="1"/>
      <p:bldP spid="114" grpId="0" animBg="1"/>
      <p:bldP spid="115" grpId="0" animBg="1"/>
      <p:bldP spid="116" grpId="0" animBg="1"/>
      <p:bldP spid="117" grpId="0" animBg="1"/>
      <p:bldP spid="118" grpId="0" animBg="1"/>
      <p:bldP spid="119" grpId="0" animBg="1"/>
      <p:bldP spid="120" grpId="0" animBg="1"/>
      <p:bldP spid="121" grpId="0" animBg="1"/>
      <p:bldP spid="122" grpId="0" animBg="1"/>
      <p:bldP spid="123" grpId="0" animBg="1"/>
      <p:bldP spid="124" grpId="0" animBg="1"/>
      <p:bldP spid="125" grpId="0" animBg="1"/>
      <p:bldP spid="12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Přičítání k číslu 6 v oboru do 20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124744"/>
            <a:ext cx="4040188" cy="63976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Doplň do desíti a zbytek rozkladu napiš za desítku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7544" y="1844824"/>
            <a:ext cx="4040188" cy="3951288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6 + 4 + 1 = 11</a:t>
            </a:r>
          </a:p>
          <a:p>
            <a:r>
              <a:rPr lang="cs-CZ" dirty="0" smtClean="0"/>
              <a:t>6 + 5 =</a:t>
            </a:r>
          </a:p>
          <a:p>
            <a:r>
              <a:rPr lang="cs-CZ" dirty="0" smtClean="0"/>
              <a:t>6 + 4 + 2 = 12</a:t>
            </a:r>
          </a:p>
          <a:p>
            <a:r>
              <a:rPr lang="cs-CZ" dirty="0" smtClean="0"/>
              <a:t>6 + 6 =</a:t>
            </a:r>
          </a:p>
          <a:p>
            <a:r>
              <a:rPr lang="cs-CZ" dirty="0" smtClean="0"/>
              <a:t>6 + 4 + 3 = 13</a:t>
            </a:r>
          </a:p>
          <a:p>
            <a:r>
              <a:rPr lang="cs-CZ" dirty="0" smtClean="0"/>
              <a:t>6 + 7 =</a:t>
            </a:r>
          </a:p>
          <a:p>
            <a:r>
              <a:rPr lang="cs-CZ" dirty="0" smtClean="0"/>
              <a:t>6 + 4 + 4 = 14</a:t>
            </a:r>
          </a:p>
          <a:p>
            <a:r>
              <a:rPr lang="cs-CZ" dirty="0" smtClean="0"/>
              <a:t>6 + 8 =</a:t>
            </a:r>
          </a:p>
          <a:p>
            <a:r>
              <a:rPr lang="cs-CZ" dirty="0" smtClean="0"/>
              <a:t>6 + 4 + 5 = 15</a:t>
            </a:r>
          </a:p>
          <a:p>
            <a:r>
              <a:rPr lang="cs-CZ" dirty="0" smtClean="0"/>
              <a:t>6 + 9 =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716016" y="1124744"/>
            <a:ext cx="4041775" cy="639762"/>
          </a:xfrm>
        </p:spPr>
        <p:txBody>
          <a:bodyPr/>
          <a:lstStyle/>
          <a:p>
            <a:r>
              <a:rPr lang="cs-CZ" dirty="0" smtClean="0"/>
              <a:t>Znázornění součtu</a:t>
            </a:r>
            <a:endParaRPr lang="cs-CZ" dirty="0"/>
          </a:p>
        </p:txBody>
      </p:sp>
      <p:pic>
        <p:nvPicPr>
          <p:cNvPr id="2050" name="Picture 2" descr="D:\Users\Angelika\AppData\Local\Microsoft\Windows\Temporary Internet Files\Content.IE5\AXN2CN7M\MC900027245[1].wmf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5105" y="1673553"/>
            <a:ext cx="331652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D:\Users\Angelika\AppData\Local\Microsoft\Windows\Temporary Internet Files\Content.IE5\AXN2CN7M\MC9000272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6757" y="1673553"/>
            <a:ext cx="331652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D:\Users\Angelika\AppData\Local\Microsoft\Windows\Temporary Internet Files\Content.IE5\AXN2CN7M\MC9000272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8409" y="1674243"/>
            <a:ext cx="331652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D:\Users\Angelika\AppData\Local\Microsoft\Windows\Temporary Internet Files\Content.IE5\AXN2CN7M\MC9000272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0061" y="1674933"/>
            <a:ext cx="331652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D:\Users\Angelika\AppData\Local\Microsoft\Windows\Temporary Internet Files\Content.IE5\AXN2CN7M\MC9000272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1713" y="1675623"/>
            <a:ext cx="331652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D:\Users\Angelika\AppData\Local\Microsoft\Windows\Temporary Internet Files\Content.IE5\AXN2CN7M\MC9000272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3365" y="1676313"/>
            <a:ext cx="331652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ree"/>
          <p:cNvSpPr>
            <a:spLocks noEditPoints="1" noChangeArrowheads="1"/>
          </p:cNvSpPr>
          <p:nvPr/>
        </p:nvSpPr>
        <p:spPr bwMode="auto">
          <a:xfrm>
            <a:off x="6702306" y="1669394"/>
            <a:ext cx="284292" cy="36004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" name="Tree"/>
          <p:cNvSpPr>
            <a:spLocks noEditPoints="1" noChangeArrowheads="1"/>
          </p:cNvSpPr>
          <p:nvPr/>
        </p:nvSpPr>
        <p:spPr bwMode="auto">
          <a:xfrm>
            <a:off x="6959241" y="1642188"/>
            <a:ext cx="284292" cy="36004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Tree"/>
          <p:cNvSpPr>
            <a:spLocks noEditPoints="1" noChangeArrowheads="1"/>
          </p:cNvSpPr>
          <p:nvPr/>
        </p:nvSpPr>
        <p:spPr bwMode="auto">
          <a:xfrm>
            <a:off x="7257603" y="1669394"/>
            <a:ext cx="284292" cy="36004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7" name="Tree"/>
          <p:cNvSpPr>
            <a:spLocks noEditPoints="1" noChangeArrowheads="1"/>
          </p:cNvSpPr>
          <p:nvPr/>
        </p:nvSpPr>
        <p:spPr bwMode="auto">
          <a:xfrm>
            <a:off x="7565813" y="1642188"/>
            <a:ext cx="284292" cy="36004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8" name="Tree"/>
          <p:cNvSpPr>
            <a:spLocks noEditPoints="1" noChangeArrowheads="1"/>
          </p:cNvSpPr>
          <p:nvPr/>
        </p:nvSpPr>
        <p:spPr bwMode="auto">
          <a:xfrm>
            <a:off x="4716016" y="2057110"/>
            <a:ext cx="284292" cy="36004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" name="Picture 5" descr="D:\Users\Angelika\AppData\Local\Microsoft\Windows\Temporary Internet Files\Content.IE5\TYVDTD7P\MC90044179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8162" y="25343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5" descr="D:\Users\Angelika\AppData\Local\Microsoft\Windows\Temporary Internet Files\Content.IE5\TYVDTD7P\MC90044179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8162" y="253452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5" descr="D:\Users\Angelika\AppData\Local\Microsoft\Windows\Temporary Internet Files\Content.IE5\TYVDTD7P\MC90044179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5488" y="253452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5" descr="D:\Users\Angelika\AppData\Local\Microsoft\Windows\Temporary Internet Files\Content.IE5\TYVDTD7P\MC90044179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5675" y="252804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5" descr="D:\Users\Angelika\AppData\Local\Microsoft\Windows\Temporary Internet Files\Content.IE5\TYVDTD7P\MC90044179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9154" y="25343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5" descr="D:\Users\Angelika\AppData\Local\Microsoft\Windows\Temporary Internet Files\Content.IE5\TYVDTD7P\MC90044179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3365" y="253452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D:\Users\Angelika\AppData\Local\Microsoft\Windows\Temporary Internet Files\Content.IE5\0AZE2JSC\MP90031674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6268" y="2480105"/>
            <a:ext cx="261360" cy="3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6" descr="D:\Users\Angelika\AppData\Local\Microsoft\Windows\Temporary Internet Files\Content.IE5\0AZE2JSC\MP90031674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0079" y="2480105"/>
            <a:ext cx="261360" cy="3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6" descr="D:\Users\Angelika\AppData\Local\Microsoft\Windows\Temporary Internet Files\Content.IE5\0AZE2JSC\MP90031674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0832" y="2480105"/>
            <a:ext cx="261360" cy="3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6" descr="D:\Users\Angelika\AppData\Local\Microsoft\Windows\Temporary Internet Files\Content.IE5\0AZE2JSC\MP90031674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9425" y="2471388"/>
            <a:ext cx="261360" cy="3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6" descr="D:\Users\Angelika\AppData\Local\Microsoft\Windows\Temporary Internet Files\Content.IE5\0AZE2JSC\MP90031674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6802" y="2921595"/>
            <a:ext cx="261360" cy="3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6" descr="D:\Users\Angelika\AppData\Local\Microsoft\Windows\Temporary Internet Files\Content.IE5\0AZE2JSC\MP90031674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4098" y="2913871"/>
            <a:ext cx="261360" cy="3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7" descr="D:\Users\Angelika\AppData\Local\Microsoft\Windows\Temporary Internet Files\Content.IE5\K5BZQE5S\MC90019293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6802" y="3429000"/>
            <a:ext cx="351773" cy="306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7" descr="D:\Users\Angelika\AppData\Local\Microsoft\Windows\Temporary Internet Files\Content.IE5\K5BZQE5S\MC90019293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4254" y="3429000"/>
            <a:ext cx="351773" cy="306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7" descr="D:\Users\Angelika\AppData\Local\Microsoft\Windows\Temporary Internet Files\Content.IE5\K5BZQE5S\MC90019293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4174" y="3429000"/>
            <a:ext cx="351773" cy="306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7" descr="D:\Users\Angelika\AppData\Local\Microsoft\Windows\Temporary Internet Files\Content.IE5\K5BZQE5S\MC90019293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4094" y="3429000"/>
            <a:ext cx="351773" cy="306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7" descr="D:\Users\Angelika\AppData\Local\Microsoft\Windows\Temporary Internet Files\Content.IE5\K5BZQE5S\MC90019293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4014" y="3429000"/>
            <a:ext cx="351773" cy="306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7" descr="D:\Users\Angelika\AppData\Local\Microsoft\Windows\Temporary Internet Files\Content.IE5\K5BZQE5S\MC90019293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3934" y="3429000"/>
            <a:ext cx="351773" cy="306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D:\Users\Angelika\AppData\Local\Microsoft\Windows\Temporary Internet Files\Content.IE5\TYVDTD7P\MC90019294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7664" y="3755687"/>
            <a:ext cx="391965" cy="348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8" descr="D:\Users\Angelika\AppData\Local\Microsoft\Windows\Temporary Internet Files\Content.IE5\TYVDTD7P\MC90019294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2363" y="3433288"/>
            <a:ext cx="391965" cy="348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8" descr="D:\Users\Angelika\AppData\Local\Microsoft\Windows\Temporary Internet Files\Content.IE5\TYVDTD7P\MC90019294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3516" y="3428221"/>
            <a:ext cx="391965" cy="348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8" descr="D:\Users\Angelika\AppData\Local\Microsoft\Windows\Temporary Internet Files\Content.IE5\TYVDTD7P\MC90019294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4669" y="3423154"/>
            <a:ext cx="391965" cy="348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8" descr="D:\Users\Angelika\AppData\Local\Microsoft\Windows\Temporary Internet Files\Content.IE5\TYVDTD7P\MC90019294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3051" y="3423154"/>
            <a:ext cx="391965" cy="348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8" descr="D:\Users\Angelika\AppData\Local\Microsoft\Windows\Temporary Internet Files\Content.IE5\TYVDTD7P\MC90019294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2270" y="3746109"/>
            <a:ext cx="391965" cy="348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8" descr="D:\Users\Angelika\AppData\Local\Microsoft\Windows\Temporary Internet Files\Content.IE5\TYVDTD7P\MC90019294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6876" y="3736531"/>
            <a:ext cx="391965" cy="348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D:\Users\Angelika\AppData\Local\Microsoft\Windows\Temporary Internet Files\Content.IE5\0AZE2JSC\MC90043000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7481" y="4103974"/>
            <a:ext cx="270413" cy="325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9" descr="D:\Users\Angelika\AppData\Local\Microsoft\Windows\Temporary Internet Files\Content.IE5\0AZE2JSC\MC90043000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4933" y="4094396"/>
            <a:ext cx="270413" cy="325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9" descr="D:\Users\Angelika\AppData\Local\Microsoft\Windows\Temporary Internet Files\Content.IE5\0AZE2JSC\MC90043000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4853" y="4094396"/>
            <a:ext cx="270413" cy="325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9" descr="D:\Users\Angelika\AppData\Local\Microsoft\Windows\Temporary Internet Files\Content.IE5\0AZE2JSC\MC90043000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8741" y="4088695"/>
            <a:ext cx="270413" cy="325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9" descr="D:\Users\Angelika\AppData\Local\Microsoft\Windows\Temporary Internet Files\Content.IE5\0AZE2JSC\MC90043000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369" y="4073723"/>
            <a:ext cx="270413" cy="325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9" descr="D:\Users\Angelika\AppData\Local\Microsoft\Windows\Temporary Internet Files\Content.IE5\0AZE2JSC\MC90043000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4613" y="4084818"/>
            <a:ext cx="270413" cy="325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D:\Users\Angelika\AppData\Local\Microsoft\Windows\Temporary Internet Files\Content.IE5\AXN2CN7M\MC90034692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5008" y="4100096"/>
            <a:ext cx="288508" cy="313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10" descr="D:\Users\Angelika\AppData\Local\Microsoft\Windows\Temporary Internet Files\Content.IE5\AXN2CN7M\MC90034692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4328" y="4100095"/>
            <a:ext cx="288508" cy="313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10" descr="D:\Users\Angelika\AppData\Local\Microsoft\Windows\Temporary Internet Files\Content.IE5\AXN2CN7M\MC90034692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2277" y="4105797"/>
            <a:ext cx="288508" cy="313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10" descr="D:\Users\Angelika\AppData\Local\Microsoft\Windows\Temporary Internet Files\Content.IE5\AXN2CN7M\MC90034692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3051" y="4115375"/>
            <a:ext cx="288508" cy="313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10" descr="D:\Users\Angelika\AppData\Local\Microsoft\Windows\Temporary Internet Files\Content.IE5\AXN2CN7M\MC90034692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5217" y="4429306"/>
            <a:ext cx="288508" cy="313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10" descr="D:\Users\Angelika\AppData\Local\Microsoft\Windows\Temporary Internet Files\Content.IE5\AXN2CN7M\MC90034692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4254" y="4429306"/>
            <a:ext cx="288508" cy="313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10" descr="D:\Users\Angelika\AppData\Local\Microsoft\Windows\Temporary Internet Files\Content.IE5\AXN2CN7M\MC90034692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4235" y="4419728"/>
            <a:ext cx="288508" cy="313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10" descr="D:\Users\Angelika\AppData\Local\Microsoft\Windows\Temporary Internet Files\Content.IE5\AXN2CN7M\MC90034692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5726" y="4429306"/>
            <a:ext cx="288508" cy="313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D:\Users\Angelika\AppData\Local\Microsoft\Windows\Temporary Internet Files\Content.IE5\K5BZQE5S\MC90008405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7664" y="4777188"/>
            <a:ext cx="42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11" descr="D:\Users\Angelika\AppData\Local\Microsoft\Windows\Temporary Internet Files\Content.IE5\K5BZQE5S\MC90008405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4254" y="4777188"/>
            <a:ext cx="42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11" descr="D:\Users\Angelika\AppData\Local\Microsoft\Windows\Temporary Internet Files\Content.IE5\K5BZQE5S\MC90008405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0844" y="4777188"/>
            <a:ext cx="42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11" descr="D:\Users\Angelika\AppData\Local\Microsoft\Windows\Temporary Internet Files\Content.IE5\K5BZQE5S\MC90008405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7434" y="4777188"/>
            <a:ext cx="42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11" descr="D:\Users\Angelika\AppData\Local\Microsoft\Windows\Temporary Internet Files\Content.IE5\K5BZQE5S\MC90008405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4024" y="4777188"/>
            <a:ext cx="42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11" descr="D:\Users\Angelika\AppData\Local\Microsoft\Windows\Temporary Internet Files\Content.IE5\K5BZQE5S\MC90008405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0614" y="4777188"/>
            <a:ext cx="42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D:\Users\Angelika\AppData\Local\Microsoft\Windows\Temporary Internet Files\Content.IE5\TYVDTD7P\MC90019290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7163" y="4793944"/>
            <a:ext cx="303669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8" name="Picture 12" descr="D:\Users\Angelika\AppData\Local\Microsoft\Windows\Temporary Internet Files\Content.IE5\TYVDTD7P\MC90019290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5756" y="4793944"/>
            <a:ext cx="303669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12" descr="D:\Users\Angelika\AppData\Local\Microsoft\Windows\Temporary Internet Files\Content.IE5\TYVDTD7P\MC90019290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3484" y="4809260"/>
            <a:ext cx="303669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0" name="Picture 12" descr="D:\Users\Angelika\AppData\Local\Microsoft\Windows\Temporary Internet Files\Content.IE5\TYVDTD7P\MC90019290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6515" y="4813188"/>
            <a:ext cx="303669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" name="Picture 12" descr="D:\Users\Angelika\AppData\Local\Microsoft\Windows\Temporary Internet Files\Content.IE5\TYVDTD7P\MC90019290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5829" y="5137188"/>
            <a:ext cx="303669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" name="Picture 12" descr="D:\Users\Angelika\AppData\Local\Microsoft\Windows\Temporary Internet Files\Content.IE5\TYVDTD7P\MC90019290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8162" y="5127639"/>
            <a:ext cx="303669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12" descr="D:\Users\Angelika\AppData\Local\Microsoft\Windows\Temporary Internet Files\Content.IE5\TYVDTD7P\MC90019290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5925" y="5137188"/>
            <a:ext cx="303669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4" name="Picture 12" descr="D:\Users\Angelika\AppData\Local\Microsoft\Windows\Temporary Internet Files\Content.IE5\TYVDTD7P\MC90019290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0030" y="5140523"/>
            <a:ext cx="303669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5" name="Picture 12" descr="D:\Users\Angelika\AppData\Local\Microsoft\Windows\Temporary Internet Files\Content.IE5\TYVDTD7P\MC90019290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3244" y="5127639"/>
            <a:ext cx="303669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D:\Users\Angelika\AppData\Local\Microsoft\Windows\Temporary Internet Files\Content.IE5\K5BZQE5S\MC900433161[9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8577" y="2223901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6" name="Picture 2" descr="D:\Users\Angelika\AppData\Local\Microsoft\Windows\Temporary Internet Files\Content.IE5\K5BZQE5S\MC900433161[9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8577" y="2967871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7" name="Picture 2" descr="D:\Users\Angelika\AppData\Local\Microsoft\Windows\Temporary Internet Files\Content.IE5\K5BZQE5S\MC900433161[9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9863" y="2967871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8" name="Picture 2" descr="D:\Users\Angelika\AppData\Local\Microsoft\Windows\Temporary Internet Files\Content.IE5\K5BZQE5S\MC900433161[9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5228" y="3715225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9" name="Picture 2" descr="D:\Users\Angelika\AppData\Local\Microsoft\Windows\Temporary Internet Files\Content.IE5\K5BZQE5S\MC900433161[9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5340" y="3732931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0" name="Picture 2" descr="D:\Users\Angelika\AppData\Local\Microsoft\Windows\Temporary Internet Files\Content.IE5\K5BZQE5S\MC900433161[9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5797" y="4489188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" name="Picture 2" descr="D:\Users\Angelika\AppData\Local\Microsoft\Windows\Temporary Internet Files\Content.IE5\K5BZQE5S\MC900433161[9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4682" y="520232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" name="Picture 2" descr="D:\Users\Angelika\AppData\Local\Microsoft\Windows\Temporary Internet Files\Content.IE5\K5BZQE5S\MC900433161[9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5228" y="4489188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3" name="Picture 2" descr="D:\Users\Angelika\AppData\Local\Microsoft\Windows\Temporary Internet Files\Content.IE5\K5BZQE5S\MC900433161[9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9858" y="522180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D:\Users\Angelika\AppData\Local\Microsoft\Windows\Temporary Internet Files\Content.IE5\TYVDTD7P\MC900438253[4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9858" y="2246524"/>
            <a:ext cx="27579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5" name="Picture 3" descr="D:\Users\Angelika\AppData\Local\Microsoft\Windows\Temporary Internet Files\Content.IE5\TYVDTD7P\MC900438253[4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7438" y="2975595"/>
            <a:ext cx="27579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6" name="Picture 3" descr="D:\Users\Angelika\AppData\Local\Microsoft\Windows\Temporary Internet Files\Content.IE5\TYVDTD7P\MC900438253[4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0787" y="3746109"/>
            <a:ext cx="27579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7" name="Picture 3" descr="D:\Users\Angelika\AppData\Local\Microsoft\Windows\Temporary Internet Files\Content.IE5\TYVDTD7P\MC900438253[4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0787" y="4479396"/>
            <a:ext cx="27579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9" name="Picture 2" descr="D:\Users\Angelika\AppData\Local\Microsoft\Windows\Temporary Internet Files\Content.IE5\K5BZQE5S\MC900433161[9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5228" y="2223901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0" name="Picture 3" descr="D:\Users\Angelika\AppData\Local\Microsoft\Windows\Temporary Internet Files\Content.IE5\TYVDTD7P\MC900438253[4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1333" y="5202323"/>
            <a:ext cx="27579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1" name="Picture 3" descr="D:\Users\Angelika\AppData\Local\Microsoft\Windows\Temporary Internet Files\Content.IE5\TYVDTD7P\MC900438253[4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92696"/>
            <a:ext cx="27579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8" name="Ovál 87"/>
          <p:cNvSpPr/>
          <p:nvPr/>
        </p:nvSpPr>
        <p:spPr>
          <a:xfrm>
            <a:off x="2031254" y="220102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2" name="Ovál 91"/>
          <p:cNvSpPr/>
          <p:nvPr/>
        </p:nvSpPr>
        <p:spPr>
          <a:xfrm>
            <a:off x="3116619" y="293875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3" name="Ovál 92"/>
          <p:cNvSpPr/>
          <p:nvPr/>
        </p:nvSpPr>
        <p:spPr>
          <a:xfrm>
            <a:off x="2555913" y="366972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4" name="Ovál 93"/>
          <p:cNvSpPr/>
          <p:nvPr/>
        </p:nvSpPr>
        <p:spPr>
          <a:xfrm>
            <a:off x="2589968" y="442930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5" name="Ovál 94"/>
          <p:cNvSpPr/>
          <p:nvPr/>
        </p:nvSpPr>
        <p:spPr>
          <a:xfrm>
            <a:off x="3076459" y="512763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6" name="Ovál 95"/>
          <p:cNvSpPr/>
          <p:nvPr/>
        </p:nvSpPr>
        <p:spPr>
          <a:xfrm>
            <a:off x="2596073" y="220102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7" name="Ovál 96"/>
          <p:cNvSpPr/>
          <p:nvPr/>
        </p:nvSpPr>
        <p:spPr>
          <a:xfrm>
            <a:off x="3122723" y="221146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8" name="Ovál 97"/>
          <p:cNvSpPr/>
          <p:nvPr/>
        </p:nvSpPr>
        <p:spPr>
          <a:xfrm>
            <a:off x="2619345" y="295377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9" name="Ovál 98"/>
          <p:cNvSpPr/>
          <p:nvPr/>
        </p:nvSpPr>
        <p:spPr>
          <a:xfrm>
            <a:off x="2047188" y="293496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0" name="Ovál 99"/>
          <p:cNvSpPr/>
          <p:nvPr/>
        </p:nvSpPr>
        <p:spPr>
          <a:xfrm>
            <a:off x="2000009" y="368743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1" name="Ovál 100"/>
          <p:cNvSpPr/>
          <p:nvPr/>
        </p:nvSpPr>
        <p:spPr>
          <a:xfrm>
            <a:off x="3116618" y="368065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2" name="Ovál 101"/>
          <p:cNvSpPr/>
          <p:nvPr/>
        </p:nvSpPr>
        <p:spPr>
          <a:xfrm>
            <a:off x="2037177" y="442586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3" name="Ovál 102"/>
          <p:cNvSpPr/>
          <p:nvPr/>
        </p:nvSpPr>
        <p:spPr>
          <a:xfrm>
            <a:off x="3122722" y="444592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4" name="Ovál 103"/>
          <p:cNvSpPr/>
          <p:nvPr/>
        </p:nvSpPr>
        <p:spPr>
          <a:xfrm>
            <a:off x="2047188" y="513718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5" name="Ovál 104"/>
          <p:cNvSpPr/>
          <p:nvPr/>
        </p:nvSpPr>
        <p:spPr>
          <a:xfrm>
            <a:off x="2574361" y="512542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16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3893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9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1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20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20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4" dur="20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"/>
                  </p:tgtEl>
                </p:cond>
              </p:nextCondLst>
            </p:seq>
          </p:childTnLst>
        </p:cTn>
      </p:par>
    </p:tnLst>
    <p:bldLst>
      <p:bldP spid="88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Přičítání k číslu 6 v oboru do 20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2774" y="935419"/>
            <a:ext cx="4040188" cy="711770"/>
          </a:xfrm>
        </p:spPr>
        <p:txBody>
          <a:bodyPr/>
          <a:lstStyle/>
          <a:p>
            <a:r>
              <a:rPr lang="cs-CZ" dirty="0" smtClean="0"/>
              <a:t>Znázornění součtu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076056" y="1124744"/>
            <a:ext cx="4067944" cy="639762"/>
          </a:xfrm>
        </p:spPr>
        <p:txBody>
          <a:bodyPr>
            <a:normAutofit/>
          </a:bodyPr>
          <a:lstStyle/>
          <a:p>
            <a:r>
              <a:rPr lang="cs-CZ" dirty="0" smtClean="0"/>
              <a:t>Sčítej a vyber správný součet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292080" y="1772816"/>
            <a:ext cx="4041775" cy="395128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6 + 8 =</a:t>
            </a:r>
          </a:p>
          <a:p>
            <a:r>
              <a:rPr lang="cs-CZ" dirty="0" smtClean="0"/>
              <a:t>6 + 5 = </a:t>
            </a:r>
          </a:p>
          <a:p>
            <a:r>
              <a:rPr lang="cs-CZ" dirty="0" smtClean="0"/>
              <a:t>6 + 9 =</a:t>
            </a:r>
          </a:p>
          <a:p>
            <a:r>
              <a:rPr lang="cs-CZ" dirty="0" smtClean="0"/>
              <a:t>6 + 6 =</a:t>
            </a:r>
          </a:p>
          <a:p>
            <a:r>
              <a:rPr lang="cs-CZ" dirty="0" smtClean="0"/>
              <a:t>6 + 7 =</a:t>
            </a:r>
          </a:p>
          <a:p>
            <a:pPr marL="0" indent="0">
              <a:buNone/>
            </a:pPr>
            <a:r>
              <a:rPr lang="cs-CZ" dirty="0" smtClean="0"/>
              <a:t>Změna pořadí sčítanců:</a:t>
            </a:r>
          </a:p>
          <a:p>
            <a:r>
              <a:rPr lang="cs-CZ" dirty="0" smtClean="0"/>
              <a:t>7 + 6 =</a:t>
            </a:r>
          </a:p>
          <a:p>
            <a:r>
              <a:rPr lang="cs-CZ" dirty="0" smtClean="0"/>
              <a:t>9 + 6 =</a:t>
            </a:r>
          </a:p>
          <a:p>
            <a:r>
              <a:rPr lang="cs-CZ" dirty="0" smtClean="0"/>
              <a:t>8 + 6 =</a:t>
            </a:r>
            <a:endParaRPr lang="cs-CZ" dirty="0"/>
          </a:p>
        </p:txBody>
      </p:sp>
      <p:pic>
        <p:nvPicPr>
          <p:cNvPr id="3074" name="Picture 2" descr="D:\Users\Angelika\AppData\Local\Microsoft\Windows\Temporary Internet Files\Content.IE5\AXN2CN7M\MC900396520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362" y="1735391"/>
            <a:ext cx="264564" cy="237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D:\Users\Angelika\AppData\Local\Microsoft\Windows\Temporary Internet Files\Content.IE5\AXN2CN7M\MC9003965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781" y="1745729"/>
            <a:ext cx="264564" cy="237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D:\Users\Angelika\AppData\Local\Microsoft\Windows\Temporary Internet Files\Content.IE5\AXN2CN7M\MC9003965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3345" y="1742693"/>
            <a:ext cx="264564" cy="237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D:\Users\Angelika\AppData\Local\Microsoft\Windows\Temporary Internet Files\Content.IE5\AXN2CN7M\MC9003965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7909" y="1739657"/>
            <a:ext cx="264564" cy="237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D:\Users\Angelika\AppData\Local\Microsoft\Windows\Temporary Internet Files\Content.IE5\AXN2CN7M\MC9003965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2473" y="1736621"/>
            <a:ext cx="264564" cy="237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D:\Users\Angelika\AppData\Local\Microsoft\Windows\Temporary Internet Files\Content.IE5\AXN2CN7M\MC9003965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7037" y="1733585"/>
            <a:ext cx="264564" cy="237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D:\Users\Angelika\AppData\Local\Microsoft\Windows\Temporary Internet Files\Content.IE5\K5BZQE5S\MC9004046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5068" y="1626640"/>
            <a:ext cx="236455" cy="363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D:\Users\Angelika\AppData\Local\Microsoft\Windows\Temporary Internet Files\Content.IE5\K5BZQE5S\MC9004046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8368" y="1626640"/>
            <a:ext cx="236455" cy="363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D:\Users\Angelika\AppData\Local\Microsoft\Windows\Temporary Internet Files\Content.IE5\K5BZQE5S\MC9004046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1668" y="1626640"/>
            <a:ext cx="236455" cy="363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D:\Users\Angelika\AppData\Local\Microsoft\Windows\Temporary Internet Files\Content.IE5\K5BZQE5S\MC9004046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4968" y="1626640"/>
            <a:ext cx="236455" cy="363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D:\Users\Angelika\AppData\Local\Microsoft\Windows\Temporary Internet Files\Content.IE5\K5BZQE5S\MC9004046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78" y="1970144"/>
            <a:ext cx="236455" cy="363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D:\Users\Angelika\AppData\Local\Microsoft\Windows\Temporary Internet Files\Content.IE5\K5BZQE5S\MC9004046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084" y="1958363"/>
            <a:ext cx="236455" cy="363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" descr="D:\Users\Angelika\AppData\Local\Microsoft\Windows\Temporary Internet Files\Content.IE5\K5BZQE5S\MC9004046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3345" y="1958363"/>
            <a:ext cx="236455" cy="363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" descr="D:\Users\Angelika\AppData\Local\Microsoft\Windows\Temporary Internet Files\Content.IE5\K5BZQE5S\MC9004046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7909" y="1973876"/>
            <a:ext cx="236455" cy="363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D:\Users\Angelika\AppData\Local\Microsoft\Windows\Temporary Internet Files\Content.IE5\AXN2CN7M\MC9002521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172" y="2435092"/>
            <a:ext cx="276266" cy="194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5" descr="D:\Users\Angelika\AppData\Local\Microsoft\Windows\Temporary Internet Files\Content.IE5\AXN2CN7M\MC9002521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273" y="2435092"/>
            <a:ext cx="276266" cy="194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5" descr="D:\Users\Angelika\AppData\Local\Microsoft\Windows\Temporary Internet Files\Content.IE5\AXN2CN7M\MC9002521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374" y="2435092"/>
            <a:ext cx="276266" cy="194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5" descr="D:\Users\Angelika\AppData\Local\Microsoft\Windows\Temporary Internet Files\Content.IE5\AXN2CN7M\MC9002521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475" y="2435092"/>
            <a:ext cx="276266" cy="194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5" descr="D:\Users\Angelika\AppData\Local\Microsoft\Windows\Temporary Internet Files\Content.IE5\AXN2CN7M\MC9002521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1576" y="2435092"/>
            <a:ext cx="276266" cy="194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5" descr="D:\Users\Angelika\AppData\Local\Microsoft\Windows\Temporary Internet Files\Content.IE5\AXN2CN7M\MC9002521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7842" y="2420754"/>
            <a:ext cx="276266" cy="194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5" descr="D:\Users\Angelika\AppData\Local\Microsoft\Windows\Temporary Internet Files\Content.IE5\AXN2CN7M\MC9002521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1969910" y="2370611"/>
            <a:ext cx="276266" cy="194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5" descr="D:\Users\Angelika\AppData\Local\Microsoft\Windows\Temporary Internet Files\Content.IE5\AXN2CN7M\MC9002521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2235402" y="2387977"/>
            <a:ext cx="276266" cy="194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5" descr="D:\Users\Angelika\AppData\Local\Microsoft\Windows\Temporary Internet Files\Content.IE5\AXN2CN7M\MC9002521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2487703" y="2385336"/>
            <a:ext cx="276266" cy="220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5" descr="D:\Users\Angelika\AppData\Local\Microsoft\Windows\Temporary Internet Files\Content.IE5\AXN2CN7M\MC9002521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2735157" y="2385336"/>
            <a:ext cx="276266" cy="220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5" descr="D:\Users\Angelika\AppData\Local\Microsoft\Windows\Temporary Internet Files\Content.IE5\AXN2CN7M\MC9002521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47179" y="2565493"/>
            <a:ext cx="276266" cy="220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D:\Users\Angelika\AppData\Local\Microsoft\Windows\Temporary Internet Files\Content.IE5\TYVDTD7P\MP9004278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016541" flipV="1">
            <a:off x="1952517" y="2865230"/>
            <a:ext cx="281602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6" descr="D:\Users\Angelika\AppData\Local\Microsoft\Windows\Temporary Internet Files\Content.IE5\TYVDTD7P\MP9004278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347179" y="2788247"/>
            <a:ext cx="281602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6" descr="D:\Users\Angelika\AppData\Local\Microsoft\Windows\Temporary Internet Files\Content.IE5\TYVDTD7P\MP9004278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603605" y="2788247"/>
            <a:ext cx="281602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6" descr="D:\Users\Angelika\AppData\Local\Microsoft\Windows\Temporary Internet Files\Content.IE5\TYVDTD7P\MP9004278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848198" y="2788247"/>
            <a:ext cx="281602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6" descr="D:\Users\Angelika\AppData\Local\Microsoft\Windows\Temporary Internet Files\Content.IE5\TYVDTD7P\MP9004278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1091139" y="2788247"/>
            <a:ext cx="281602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6" descr="D:\Users\Angelika\AppData\Local\Microsoft\Windows\Temporary Internet Files\Content.IE5\TYVDTD7P\MP9004278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1312141" y="2788247"/>
            <a:ext cx="281602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6" descr="D:\Users\Angelika\AppData\Local\Microsoft\Windows\Temporary Internet Files\Content.IE5\TYVDTD7P\MP9004278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1593743" y="2788247"/>
            <a:ext cx="281602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6" descr="D:\Users\Angelika\AppData\Local\Microsoft\Windows\Temporary Internet Files\Content.IE5\TYVDTD7P\MP9004278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701476" flipV="1">
            <a:off x="1358811" y="3088689"/>
            <a:ext cx="281602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6" descr="D:\Users\Angelika\AppData\Local\Microsoft\Windows\Temporary Internet Files\Content.IE5\TYVDTD7P\MP9004278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251061" flipV="1">
            <a:off x="2225794" y="2865230"/>
            <a:ext cx="281602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6" descr="D:\Users\Angelika\AppData\Local\Microsoft\Windows\Temporary Internet Files\Content.IE5\TYVDTD7P\MP9004278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043430" flipV="1">
            <a:off x="2499071" y="2865230"/>
            <a:ext cx="281602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6" descr="D:\Users\Angelika\AppData\Local\Microsoft\Windows\Temporary Internet Files\Content.IE5\TYVDTD7P\MP9004278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571161" flipV="1">
            <a:off x="2772348" y="2865230"/>
            <a:ext cx="281602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6" descr="D:\Users\Angelika\AppData\Local\Microsoft\Windows\Temporary Internet Files\Content.IE5\TYVDTD7P\MP9004278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11920" flipV="1">
            <a:off x="838320" y="3090753"/>
            <a:ext cx="281602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6" descr="D:\Users\Angelika\AppData\Local\Microsoft\Windows\Temporary Internet Files\Content.IE5\TYVDTD7P\MP9004278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817771" flipV="1">
            <a:off x="633524" y="3101664"/>
            <a:ext cx="281602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6" descr="D:\Users\Angelika\AppData\Local\Microsoft\Windows\Temporary Internet Files\Content.IE5\TYVDTD7P\MP9004278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696418" flipV="1">
            <a:off x="389189" y="3085134"/>
            <a:ext cx="281602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6" descr="D:\Users\Angelika\AppData\Local\Microsoft\Windows\Temporary Internet Files\Content.IE5\TYVDTD7P\MP90042783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847370" flipV="1">
            <a:off x="1095530" y="3100872"/>
            <a:ext cx="309716" cy="337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D:\Users\Angelika\AppData\Local\Microsoft\Windows\Temporary Internet Files\Content.IE5\TYVDTD7P\MC90021510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78" y="3385863"/>
            <a:ext cx="280227" cy="271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8" descr="D:\Users\Angelika\AppData\Local\Microsoft\Windows\Temporary Internet Files\Content.IE5\TYVDTD7P\MC90021510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214" y="3384049"/>
            <a:ext cx="280227" cy="271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8" descr="D:\Users\Angelika\AppData\Local\Microsoft\Windows\Temporary Internet Files\Content.IE5\TYVDTD7P\MC90021510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1025" y="3384031"/>
            <a:ext cx="280227" cy="271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8" descr="D:\Users\Angelika\AppData\Local\Microsoft\Windows\Temporary Internet Files\Content.IE5\TYVDTD7P\MC90021510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4608" y="3384031"/>
            <a:ext cx="280227" cy="271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8" descr="D:\Users\Angelika\AppData\Local\Microsoft\Windows\Temporary Internet Files\Content.IE5\TYVDTD7P\MC90021510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1135" y="3384031"/>
            <a:ext cx="280227" cy="271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8" descr="D:\Users\Angelika\AppData\Local\Microsoft\Windows\Temporary Internet Files\Content.IE5\TYVDTD7P\MC90021510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1356" y="3384031"/>
            <a:ext cx="280227" cy="271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D:\Users\Angelika\AppData\Local\Microsoft\Windows\Temporary Internet Files\Content.IE5\0AZE2JSC\MC90028736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8042" y="3422901"/>
            <a:ext cx="236455" cy="248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9" descr="D:\Users\Angelika\AppData\Local\Microsoft\Windows\Temporary Internet Files\Content.IE5\0AZE2JSC\MC90028736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0" y="3424733"/>
            <a:ext cx="236455" cy="248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9" descr="D:\Users\Angelika\AppData\Local\Microsoft\Windows\Temporary Internet Files\Content.IE5\0AZE2JSC\MC90028736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7819" y="3407085"/>
            <a:ext cx="236455" cy="248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9" descr="D:\Users\Angelika\AppData\Local\Microsoft\Windows\Temporary Internet Files\Content.IE5\0AZE2JSC\MC90028736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4921" y="3414062"/>
            <a:ext cx="236455" cy="248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9" descr="D:\Users\Angelika\AppData\Local\Microsoft\Windows\Temporary Internet Files\Content.IE5\0AZE2JSC\MC90028736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019" y="3690663"/>
            <a:ext cx="236455" cy="248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9" descr="D:\Users\Angelika\AppData\Local\Microsoft\Windows\Temporary Internet Files\Content.IE5\0AZE2JSC\MC90028736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060" y="3671303"/>
            <a:ext cx="236455" cy="248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D:\Users\Angelika\AppData\Local\Microsoft\Windows\Temporary Internet Files\Content.IE5\K5BZQE5S\MC90001477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362" y="3942942"/>
            <a:ext cx="289546" cy="297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8" name="Picture 11" descr="D:\Users\Angelika\AppData\Local\Microsoft\Windows\Temporary Internet Files\Content.IE5\K5BZQE5S\MC90001477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584" y="3922362"/>
            <a:ext cx="289546" cy="297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11" descr="D:\Users\Angelika\AppData\Local\Microsoft\Windows\Temporary Internet Files\Content.IE5\K5BZQE5S\MC90001477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9441" y="3928113"/>
            <a:ext cx="289546" cy="297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0" name="Picture 11" descr="D:\Users\Angelika\AppData\Local\Microsoft\Windows\Temporary Internet Files\Content.IE5\K5BZQE5S\MC90001477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6803" y="3919705"/>
            <a:ext cx="289546" cy="297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" name="Picture 11" descr="D:\Users\Angelika\AppData\Local\Microsoft\Windows\Temporary Internet Files\Content.IE5\K5BZQE5S\MC90001477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3069" y="3918620"/>
            <a:ext cx="289546" cy="297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" name="Picture 11" descr="D:\Users\Angelika\AppData\Local\Microsoft\Windows\Temporary Internet Files\Content.IE5\K5BZQE5S\MC90001477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2615" y="3918620"/>
            <a:ext cx="289546" cy="297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D:\Users\Angelika\AppData\Local\Microsoft\Windows\Temporary Internet Files\Content.IE5\TYVDTD7P\MC90042415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5150" y="3885675"/>
            <a:ext cx="194600" cy="321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4" name="Picture 12" descr="D:\Users\Angelika\AppData\Local\Microsoft\Windows\Temporary Internet Files\Content.IE5\TYVDTD7P\MC90042415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0927" y="3895383"/>
            <a:ext cx="194600" cy="321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5" name="Picture 12" descr="D:\Users\Angelika\AppData\Local\Microsoft\Windows\Temporary Internet Files\Content.IE5\TYVDTD7P\MC90042415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2131" y="3898040"/>
            <a:ext cx="194600" cy="321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6" name="Picture 12" descr="D:\Users\Angelika\AppData\Local\Microsoft\Windows\Temporary Internet Files\Content.IE5\TYVDTD7P\MC90042415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6731" y="3885675"/>
            <a:ext cx="194600" cy="321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7" name="Picture 12" descr="D:\Users\Angelika\AppData\Local\Microsoft\Windows\Temporary Internet Files\Content.IE5\TYVDTD7P\MC90042415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746" y="4198759"/>
            <a:ext cx="194600" cy="321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9" name="Picture 12" descr="D:\Users\Angelika\AppData\Local\Microsoft\Windows\Temporary Internet Files\Content.IE5\TYVDTD7P\MC90042415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841" y="4198759"/>
            <a:ext cx="194600" cy="321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0" name="Picture 12" descr="D:\Users\Angelika\AppData\Local\Microsoft\Windows\Temporary Internet Files\Content.IE5\TYVDTD7P\MC90042415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936" y="4198759"/>
            <a:ext cx="194600" cy="321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" name="Picture 12" descr="D:\Users\Angelika\AppData\Local\Microsoft\Windows\Temporary Internet Files\Content.IE5\TYVDTD7P\MC90042415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308" y="4623642"/>
            <a:ext cx="194600" cy="321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" name="Picture 12" descr="D:\Users\Angelika\AppData\Local\Microsoft\Windows\Temporary Internet Files\Content.IE5\TYVDTD7P\MC90042415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841" y="4615358"/>
            <a:ext cx="194600" cy="321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3" name="Picture 12" descr="D:\Users\Angelika\AppData\Local\Microsoft\Windows\Temporary Internet Files\Content.IE5\TYVDTD7P\MC90042415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0340" y="4615358"/>
            <a:ext cx="194600" cy="321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4" name="Picture 12" descr="D:\Users\Angelika\AppData\Local\Microsoft\Windows\Temporary Internet Files\Content.IE5\TYVDTD7P\MC90042415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7064" y="4623642"/>
            <a:ext cx="194600" cy="321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5" name="Picture 12" descr="D:\Users\Angelika\AppData\Local\Microsoft\Windows\Temporary Internet Files\Content.IE5\TYVDTD7P\MC90042415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3788" y="4599223"/>
            <a:ext cx="194600" cy="321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6" name="Picture 12" descr="D:\Users\Angelika\AppData\Local\Microsoft\Windows\Temporary Internet Files\Content.IE5\TYVDTD7P\MC90042415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4169" y="4607148"/>
            <a:ext cx="194600" cy="321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7" name="Picture 12" descr="D:\Users\Angelika\AppData\Local\Microsoft\Windows\Temporary Internet Files\Content.IE5\TYVDTD7P\MC90042415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4854" y="4596884"/>
            <a:ext cx="194600" cy="321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8" name="Picture 11" descr="D:\Users\Angelika\AppData\Local\Microsoft\Windows\Temporary Internet Files\Content.IE5\K5BZQE5S\MC90001477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7308" y="4626078"/>
            <a:ext cx="289546" cy="297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9" name="Picture 11" descr="D:\Users\Angelika\AppData\Local\Microsoft\Windows\Temporary Internet Files\Content.IE5\K5BZQE5S\MC90001477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4658" y="4623642"/>
            <a:ext cx="289546" cy="297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0" name="Picture 11" descr="D:\Users\Angelika\AppData\Local\Microsoft\Windows\Temporary Internet Files\Content.IE5\K5BZQE5S\MC90001477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2008" y="4621206"/>
            <a:ext cx="289546" cy="297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1" name="Picture 11" descr="D:\Users\Angelika\AppData\Local\Microsoft\Windows\Temporary Internet Files\Content.IE5\K5BZQE5S\MC90001477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418" y="4985421"/>
            <a:ext cx="289546" cy="297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3" name="Picture 11" descr="D:\Users\Angelika\AppData\Local\Microsoft\Windows\Temporary Internet Files\Content.IE5\K5BZQE5S\MC90001477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202" y="4989298"/>
            <a:ext cx="289546" cy="297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4" name="Picture 11" descr="D:\Users\Angelika\AppData\Local\Microsoft\Windows\Temporary Internet Files\Content.IE5\K5BZQE5S\MC90001477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1986" y="4993175"/>
            <a:ext cx="289546" cy="297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D:\Users\Angelika\AppData\Local\Microsoft\Windows\Temporary Internet Files\Content.IE5\TYVDTD7P\MC900438253[2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6660232" y="2629973"/>
            <a:ext cx="310263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5" name="Picture 2" descr="D:\Users\Angelika\AppData\Local\Microsoft\Windows\Temporary Internet Files\Content.IE5\TYVDTD7P\MC900438253[2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4716016" y="1409585"/>
            <a:ext cx="310263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6" name="Picture 2" descr="D:\Users\Angelika\AppData\Local\Microsoft\Windows\Temporary Internet Files\Content.IE5\TYVDTD7P\MC900438253[2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7568963" y="3035459"/>
            <a:ext cx="310263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7" name="Picture 2" descr="D:\Users\Angelika\AppData\Local\Microsoft\Windows\Temporary Internet Files\Content.IE5\TYVDTD7P\MC900438253[2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7537466" y="2241493"/>
            <a:ext cx="310263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8" name="Picture 2" descr="D:\Users\Angelika\AppData\Local\Microsoft\Windows\Temporary Internet Files\Content.IE5\TYVDTD7P\MC900438253[2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7591226" y="3444670"/>
            <a:ext cx="310263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9" name="Picture 2" descr="D:\Users\Angelika\AppData\Local\Microsoft\Windows\Temporary Internet Files\Content.IE5\TYVDTD7P\MC900438253[2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7070944" y="1835566"/>
            <a:ext cx="310263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0" name="Picture 2" descr="D:\Users\Angelika\AppData\Local\Microsoft\Windows\Temporary Internet Files\Content.IE5\TYVDTD7P\MC900438253[2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6654769" y="4626484"/>
            <a:ext cx="310263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1" name="Picture 2" descr="D:\Users\Angelika\AppData\Local\Microsoft\Windows\Temporary Internet Files\Content.IE5\TYVDTD7P\MC900438253[2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6657500" y="4219408"/>
            <a:ext cx="310263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" name="Picture 2" descr="D:\Users\Angelika\AppData\Local\Microsoft\Windows\Temporary Internet Files\Content.IE5\TYVDTD7P\MC900438253[2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7591226" y="5045771"/>
            <a:ext cx="310263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D:\Users\Angelika\AppData\Local\Microsoft\Windows\Temporary Internet Files\Content.IE5\0AZE2JSC\MC900433161[4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8597" y="182684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" name="Picture 3" descr="D:\Users\Angelika\AppData\Local\Microsoft\Windows\Temporary Internet Files\Content.IE5\0AZE2JSC\MC900433161[4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2844" y="183898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" name="Picture 3" descr="D:\Users\Angelika\AppData\Local\Microsoft\Windows\Temporary Internet Files\Content.IE5\0AZE2JSC\MC900433161[4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1226" y="4630601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" name="Picture 3" descr="D:\Users\Angelika\AppData\Local\Microsoft\Windows\Temporary Internet Files\Content.IE5\0AZE2JSC\MC900433161[4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5370" y="5066348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" name="Picture 3" descr="D:\Users\Angelika\AppData\Local\Microsoft\Windows\Temporary Internet Files\Content.IE5\0AZE2JSC\MC900433161[4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6758" y="461675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7" name="Picture 3" descr="D:\Users\Angelika\AppData\Local\Microsoft\Windows\Temporary Internet Files\Content.IE5\0AZE2JSC\MC900433161[4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2495" y="5065581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8" name="Picture 3" descr="D:\Users\Angelika\AppData\Local\Microsoft\Windows\Temporary Internet Files\Content.IE5\0AZE2JSC\MC900433161[4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5626" y="4237408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9" name="Picture 3" descr="D:\Users\Angelika\AppData\Local\Microsoft\Windows\Temporary Internet Files\Content.IE5\0AZE2JSC\MC900433161[4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0094" y="422551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0" name="Picture 3" descr="D:\Users\Angelika\AppData\Local\Microsoft\Windows\Temporary Internet Files\Content.IE5\0AZE2JSC\MC900433161[4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6758" y="346267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1" name="Picture 3" descr="D:\Users\Angelika\AppData\Local\Microsoft\Windows\Temporary Internet Files\Content.IE5\0AZE2JSC\MC900433161[4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673321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" name="Picture 3" descr="D:\Users\Angelika\AppData\Local\Microsoft\Windows\Temporary Internet Files\Content.IE5\0AZE2JSC\MC900433161[4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1569" y="2669349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3" name="Picture 3" descr="D:\Users\Angelika\AppData\Local\Microsoft\Windows\Temporary Internet Files\Content.IE5\0AZE2JSC\MC900433161[4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24397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4" name="Picture 3" descr="D:\Users\Angelika\AppData\Local\Microsoft\Windows\Temporary Internet Files\Content.IE5\0AZE2JSC\MC900433161[4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2495" y="346953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5" name="Picture 3" descr="D:\Users\Angelika\AppData\Local\Microsoft\Windows\Temporary Internet Files\Content.IE5\0AZE2JSC\MC900433161[4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5900" y="3053459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6" name="Picture 3" descr="D:\Users\Angelika\AppData\Local\Microsoft\Windows\Temporary Internet Files\Content.IE5\0AZE2JSC\MC900433161[4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5900" y="224397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7" name="Picture 3" descr="D:\Users\Angelika\AppData\Local\Microsoft\Windows\Temporary Internet Files\Content.IE5\0AZE2JSC\MC900433161[4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1856" y="304674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8" name="Ovál 117"/>
          <p:cNvSpPr/>
          <p:nvPr/>
        </p:nvSpPr>
        <p:spPr>
          <a:xfrm>
            <a:off x="7033671" y="178437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9" name="Ovál 118"/>
          <p:cNvSpPr/>
          <p:nvPr/>
        </p:nvSpPr>
        <p:spPr>
          <a:xfrm>
            <a:off x="7502960" y="218946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0" name="Ovál 119"/>
          <p:cNvSpPr/>
          <p:nvPr/>
        </p:nvSpPr>
        <p:spPr>
          <a:xfrm>
            <a:off x="6599594" y="262997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1" name="Ovál 120"/>
          <p:cNvSpPr/>
          <p:nvPr/>
        </p:nvSpPr>
        <p:spPr>
          <a:xfrm>
            <a:off x="7521485" y="300504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2" name="Ovál 121"/>
          <p:cNvSpPr/>
          <p:nvPr/>
        </p:nvSpPr>
        <p:spPr>
          <a:xfrm>
            <a:off x="7537466" y="342175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3" name="Ovál 122"/>
          <p:cNvSpPr/>
          <p:nvPr/>
        </p:nvSpPr>
        <p:spPr>
          <a:xfrm>
            <a:off x="6607291" y="419190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4" name="Ovál 123"/>
          <p:cNvSpPr/>
          <p:nvPr/>
        </p:nvSpPr>
        <p:spPr>
          <a:xfrm>
            <a:off x="6607290" y="460573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5" name="Ovál 124"/>
          <p:cNvSpPr/>
          <p:nvPr/>
        </p:nvSpPr>
        <p:spPr>
          <a:xfrm>
            <a:off x="7526975" y="504577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6" name="Ovál 125"/>
          <p:cNvSpPr/>
          <p:nvPr/>
        </p:nvSpPr>
        <p:spPr>
          <a:xfrm>
            <a:off x="6583839" y="180852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7" name="Ovál 126"/>
          <p:cNvSpPr/>
          <p:nvPr/>
        </p:nvSpPr>
        <p:spPr>
          <a:xfrm>
            <a:off x="7508847" y="177303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8" name="Ovál 127"/>
          <p:cNvSpPr/>
          <p:nvPr/>
        </p:nvSpPr>
        <p:spPr>
          <a:xfrm>
            <a:off x="7033671" y="220385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9" name="Ovál 128"/>
          <p:cNvSpPr/>
          <p:nvPr/>
        </p:nvSpPr>
        <p:spPr>
          <a:xfrm>
            <a:off x="6584235" y="221394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0" name="Ovál 129"/>
          <p:cNvSpPr/>
          <p:nvPr/>
        </p:nvSpPr>
        <p:spPr>
          <a:xfrm>
            <a:off x="7053278" y="262782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1" name="Ovál 130"/>
          <p:cNvSpPr/>
          <p:nvPr/>
        </p:nvSpPr>
        <p:spPr>
          <a:xfrm>
            <a:off x="7526975" y="258924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2" name="Ovál 131"/>
          <p:cNvSpPr/>
          <p:nvPr/>
        </p:nvSpPr>
        <p:spPr>
          <a:xfrm>
            <a:off x="7070944" y="303798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3" name="Ovál 132"/>
          <p:cNvSpPr/>
          <p:nvPr/>
        </p:nvSpPr>
        <p:spPr>
          <a:xfrm>
            <a:off x="6612781" y="303798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4" name="Ovál 133"/>
          <p:cNvSpPr/>
          <p:nvPr/>
        </p:nvSpPr>
        <p:spPr>
          <a:xfrm>
            <a:off x="7086761" y="345117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5" name="Ovál 134"/>
          <p:cNvSpPr/>
          <p:nvPr/>
        </p:nvSpPr>
        <p:spPr>
          <a:xfrm>
            <a:off x="6628454" y="346267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6" name="Ovál 135"/>
          <p:cNvSpPr/>
          <p:nvPr/>
        </p:nvSpPr>
        <p:spPr>
          <a:xfrm>
            <a:off x="7070943" y="420607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7" name="Ovál 136"/>
          <p:cNvSpPr/>
          <p:nvPr/>
        </p:nvSpPr>
        <p:spPr>
          <a:xfrm>
            <a:off x="7520287" y="418009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8" name="Ovál 137"/>
          <p:cNvSpPr/>
          <p:nvPr/>
        </p:nvSpPr>
        <p:spPr>
          <a:xfrm>
            <a:off x="7070942" y="462186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9" name="Ovál 138"/>
          <p:cNvSpPr/>
          <p:nvPr/>
        </p:nvSpPr>
        <p:spPr>
          <a:xfrm>
            <a:off x="7521485" y="461417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0" name="Ovál 139"/>
          <p:cNvSpPr/>
          <p:nvPr/>
        </p:nvSpPr>
        <p:spPr>
          <a:xfrm>
            <a:off x="6607291" y="504780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1" name="Ovál 140"/>
          <p:cNvSpPr/>
          <p:nvPr/>
        </p:nvSpPr>
        <p:spPr>
          <a:xfrm>
            <a:off x="7053278" y="504577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15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0926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5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7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8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20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9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20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0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4" dur="20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1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2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6" dur="20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3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2" dur="20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4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1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8" dur="20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5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20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6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1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0" dur="20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7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8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2" dur="20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9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1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20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0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1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4" dur="20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1"/>
                  </p:tgtEl>
                </p:cond>
              </p:nextCondLst>
            </p:seq>
          </p:childTnLst>
        </p:cTn>
      </p:par>
    </p:tnLst>
    <p:bldLst>
      <p:bldP spid="118" grpId="0" animBg="1"/>
      <p:bldP spid="119" grpId="0" animBg="1"/>
      <p:bldP spid="120" grpId="0" animBg="1"/>
      <p:bldP spid="121" grpId="0" animBg="1"/>
      <p:bldP spid="122" grpId="0" animBg="1"/>
      <p:bldP spid="123" grpId="0" animBg="1"/>
      <p:bldP spid="124" grpId="0" animBg="1"/>
      <p:bldP spid="125" grpId="0" animBg="1"/>
      <p:bldP spid="126" grpId="0" animBg="1"/>
      <p:bldP spid="127" grpId="0" animBg="1"/>
      <p:bldP spid="128" grpId="0" animBg="1"/>
      <p:bldP spid="129" grpId="0" animBg="1"/>
      <p:bldP spid="130" grpId="0" animBg="1"/>
      <p:bldP spid="131" grpId="0" animBg="1"/>
      <p:bldP spid="132" grpId="0" animBg="1"/>
      <p:bldP spid="133" grpId="0" animBg="1"/>
      <p:bldP spid="134" grpId="0" animBg="1"/>
      <p:bldP spid="135" grpId="0" animBg="1"/>
      <p:bldP spid="136" grpId="0" animBg="1"/>
      <p:bldP spid="137" grpId="0" animBg="1"/>
      <p:bldP spid="138" grpId="0" animBg="1"/>
      <p:bldP spid="139" grpId="0" animBg="1"/>
      <p:bldP spid="140" grpId="0" animBg="1"/>
      <p:bldP spid="14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Přičítání k číslu 5 v oboru do 20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75565" y="1252899"/>
            <a:ext cx="4040188" cy="63976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Doplň do desíti a zbytek rozkladu napiš za desítku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7544" y="1988840"/>
            <a:ext cx="4040188" cy="3951288"/>
          </a:xfrm>
        </p:spPr>
        <p:txBody>
          <a:bodyPr/>
          <a:lstStyle/>
          <a:p>
            <a:r>
              <a:rPr lang="cs-CZ" dirty="0" smtClean="0"/>
              <a:t>5 + 5 + 1 = 11</a:t>
            </a:r>
          </a:p>
          <a:p>
            <a:r>
              <a:rPr lang="cs-CZ" dirty="0" smtClean="0"/>
              <a:t>5 + 6 =</a:t>
            </a:r>
          </a:p>
          <a:p>
            <a:r>
              <a:rPr lang="cs-CZ" dirty="0" smtClean="0"/>
              <a:t>5 + 5 + 2 = 12</a:t>
            </a:r>
          </a:p>
          <a:p>
            <a:r>
              <a:rPr lang="cs-CZ" dirty="0" smtClean="0"/>
              <a:t>5 + 7 =</a:t>
            </a:r>
          </a:p>
          <a:p>
            <a:r>
              <a:rPr lang="cs-CZ" dirty="0" smtClean="0"/>
              <a:t>5 + 5 + 3 = 13</a:t>
            </a:r>
          </a:p>
          <a:p>
            <a:r>
              <a:rPr lang="cs-CZ" dirty="0" smtClean="0"/>
              <a:t>5 + 8 =</a:t>
            </a:r>
          </a:p>
          <a:p>
            <a:r>
              <a:rPr lang="cs-CZ" dirty="0" smtClean="0"/>
              <a:t>5 + 5 + 4 = 14</a:t>
            </a:r>
          </a:p>
          <a:p>
            <a:r>
              <a:rPr lang="cs-CZ" dirty="0" smtClean="0"/>
              <a:t>5 + 9 =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1268760"/>
            <a:ext cx="4041775" cy="639762"/>
          </a:xfrm>
        </p:spPr>
        <p:txBody>
          <a:bodyPr/>
          <a:lstStyle/>
          <a:p>
            <a:r>
              <a:rPr lang="cs-CZ" dirty="0" smtClean="0"/>
              <a:t>Znázornění součtu</a:t>
            </a:r>
            <a:endParaRPr lang="cs-CZ" dirty="0"/>
          </a:p>
        </p:txBody>
      </p:sp>
      <p:pic>
        <p:nvPicPr>
          <p:cNvPr id="4098" name="Picture 2" descr="D:\Users\Angelika\AppData\Local\Microsoft\Windows\Temporary Internet Files\Content.IE5\AXN2CN7M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96124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D:\Users\Angelika\AppData\Local\Microsoft\Windows\Temporary Internet Files\Content.IE5\AXN2CN7M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4320" y="196124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D:\Users\Angelika\AppData\Local\Microsoft\Windows\Temporary Internet Files\Content.IE5\AXN2CN7M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4320" y="196124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D:\Users\Angelika\AppData\Local\Microsoft\Windows\Temporary Internet Files\Content.IE5\AXN2CN7M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4320" y="196124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D:\Users\Angelika\AppData\Local\Microsoft\Windows\Temporary Internet Files\Content.IE5\AXN2CN7M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7672" y="196124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D:\Users\Angelika\AppData\Local\Microsoft\Windows\Temporary Internet Files\Content.IE5\AXN2CN7M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92494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D:\Users\Angelika\AppData\Local\Microsoft\Windows\Temporary Internet Files\Content.IE5\AXN2CN7M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20" y="2934939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D:\Users\Angelika\AppData\Local\Microsoft\Windows\Temporary Internet Files\Content.IE5\AXN2CN7M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20" y="292147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D:\Users\Angelika\AppData\Local\Microsoft\Windows\Temporary Internet Files\Content.IE5\AXN2CN7M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1920" y="292147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D:\Users\Angelika\AppData\Local\Microsoft\Windows\Temporary Internet Files\Content.IE5\AXN2CN7M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1920" y="292147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D:\Users\Angelika\AppData\Local\Microsoft\Windows\Temporary Internet Files\Content.IE5\AXN2CN7M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86104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D:\Users\Angelika\AppData\Local\Microsoft\Windows\Temporary Internet Files\Content.IE5\AXN2CN7M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5124" y="386104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D:\Users\Angelika\AppData\Local\Microsoft\Windows\Temporary Internet Files\Content.IE5\AXN2CN7M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8328" y="386104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D:\Users\Angelika\AppData\Local\Microsoft\Windows\Temporary Internet Files\Content.IE5\AXN2CN7M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1532" y="386104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D:\Users\Angelika\AppData\Local\Microsoft\Windows\Temporary Internet Files\Content.IE5\AXN2CN7M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4736" y="386104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D:\Users\Angelika\AppData\Local\Microsoft\Windows\Temporary Internet Files\Content.IE5\AXN2CN7M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72514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D:\Users\Angelika\AppData\Local\Microsoft\Windows\Temporary Internet Files\Content.IE5\AXN2CN7M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8927" y="472514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D:\Users\Angelika\AppData\Local\Microsoft\Windows\Temporary Internet Files\Content.IE5\AXN2CN7M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5934" y="472514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D:\Users\Angelika\AppData\Local\Microsoft\Windows\Temporary Internet Files\Content.IE5\AXN2CN7M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2941" y="472514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D:\Users\Angelika\AppData\Local\Microsoft\Windows\Temporary Internet Files\Content.IE5\AXN2CN7M\MC900436900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9948" y="472514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D:\Users\Angelika\AppData\Local\Microsoft\Windows\Temporary Internet Files\Content.IE5\K5BZQE5S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5124" y="2276075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3" descr="D:\Users\Angelika\AppData\Local\Microsoft\Windows\Temporary Internet Files\Content.IE5\K5BZQE5S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9948" y="196124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3" descr="D:\Users\Angelika\AppData\Local\Microsoft\Windows\Temporary Internet Files\Content.IE5\K5BZQE5S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9948" y="196553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3" descr="D:\Users\Angelika\AppData\Local\Microsoft\Windows\Temporary Internet Files\Content.IE5\K5BZQE5S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9948" y="196983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3" descr="D:\Users\Angelika\AppData\Local\Microsoft\Windows\Temporary Internet Files\Content.IE5\K5BZQE5S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9948" y="197413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3" descr="D:\Users\Angelika\AppData\Local\Microsoft\Windows\Temporary Internet Files\Content.IE5\K5BZQE5S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9948" y="197843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3" descr="D:\Users\Angelika\AppData\Local\Microsoft\Windows\Temporary Internet Files\Content.IE5\K5BZQE5S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4736" y="292494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3" descr="D:\Users\Angelika\AppData\Local\Microsoft\Windows\Temporary Internet Files\Content.IE5\K5BZQE5S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0000" y="386104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3" descr="D:\Users\Angelika\AppData\Local\Microsoft\Windows\Temporary Internet Files\Content.IE5\K5BZQE5S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8168" y="4737261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3" descr="D:\Users\Angelika\AppData\Local\Microsoft\Windows\Temporary Internet Files\Content.IE5\K5BZQE5S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275" y="292147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3" descr="D:\Users\Angelika\AppData\Local\Microsoft\Windows\Temporary Internet Files\Content.IE5\K5BZQE5S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7022" y="292147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3" descr="D:\Users\Angelika\AppData\Local\Microsoft\Windows\Temporary Internet Files\Content.IE5\K5BZQE5S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3223" y="291715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3" descr="D:\Users\Angelika\AppData\Local\Microsoft\Windows\Temporary Internet Files\Content.IE5\K5BZQE5S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4433" y="321297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3" descr="D:\Users\Angelika\AppData\Local\Microsoft\Windows\Temporary Internet Files\Content.IE5\K5BZQE5S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7959" y="291715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3" descr="D:\Users\Angelika\AppData\Local\Microsoft\Windows\Temporary Internet Files\Content.IE5\K5BZQE5S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9114" y="321297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3" descr="D:\Users\Angelika\AppData\Local\Microsoft\Windows\Temporary Internet Files\Content.IE5\K5BZQE5S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2400" y="386104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3" descr="D:\Users\Angelika\AppData\Local\Microsoft\Windows\Temporary Internet Files\Content.IE5\K5BZQE5S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800" y="386104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3" descr="D:\Users\Angelika\AppData\Local\Microsoft\Windows\Temporary Internet Files\Content.IE5\K5BZQE5S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7200" y="386104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3" descr="D:\Users\Angelika\AppData\Local\Microsoft\Windows\Temporary Internet Files\Content.IE5\K5BZQE5S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9600" y="386104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3" descr="D:\Users\Angelika\AppData\Local\Microsoft\Windows\Temporary Internet Files\Content.IE5\K5BZQE5S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3574" y="413648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3" descr="D:\Users\Angelika\AppData\Local\Microsoft\Windows\Temporary Internet Files\Content.IE5\K5BZQE5S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9114" y="414908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3" descr="D:\Users\Angelika\AppData\Local\Microsoft\Windows\Temporary Internet Files\Content.IE5\K5BZQE5S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7681" y="414908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3" descr="D:\Users\Angelika\AppData\Local\Microsoft\Windows\Temporary Internet Files\Content.IE5\K5BZQE5S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8421" y="4737261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3" descr="D:\Users\Angelika\AppData\Local\Microsoft\Windows\Temporary Internet Files\Content.IE5\K5BZQE5S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8674" y="4737261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3" descr="D:\Users\Angelika\AppData\Local\Microsoft\Windows\Temporary Internet Files\Content.IE5\K5BZQE5S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8927" y="4737261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3" descr="D:\Users\Angelika\AppData\Local\Microsoft\Windows\Temporary Internet Files\Content.IE5\K5BZQE5S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7959" y="4724799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3" descr="D:\Users\Angelika\AppData\Local\Microsoft\Windows\Temporary Internet Files\Content.IE5\K5BZQE5S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5124" y="506127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3" descr="D:\Users\Angelika\AppData\Local\Microsoft\Windows\Temporary Internet Files\Content.IE5\K5BZQE5S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1647" y="5055499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3" descr="D:\Users\Angelika\AppData\Local\Microsoft\Windows\Temporary Internet Files\Content.IE5\K5BZQE5S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2941" y="5055499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3" descr="D:\Users\Angelika\AppData\Local\Microsoft\Windows\Temporary Internet Files\Content.IE5\K5BZQE5S\MC900436902[3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9948" y="506127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D:\Users\Angelika\AppData\Local\Microsoft\Windows\Temporary Internet Files\Content.IE5\TYVDTD7P\MC900438253[4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497245"/>
            <a:ext cx="275789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2" descr="D:\Users\Angelika\AppData\Local\Microsoft\Windows\Temporary Internet Files\Content.IE5\TYVDTD7P\MC900438253[4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392976"/>
            <a:ext cx="275789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2" descr="D:\Users\Angelika\AppData\Local\Microsoft\Windows\Temporary Internet Files\Content.IE5\TYVDTD7P\MC900438253[4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8789" y="4306591"/>
            <a:ext cx="275789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2" descr="D:\Users\Angelika\AppData\Local\Microsoft\Windows\Temporary Internet Files\Content.IE5\TYVDTD7P\MC900438253[4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5152851"/>
            <a:ext cx="275789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2" descr="D:\Users\Angelika\AppData\Local\Microsoft\Windows\Temporary Internet Files\Content.IE5\TYVDTD7P\MC900438253[4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764704"/>
            <a:ext cx="275789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3" descr="D:\Users\Angelika\AppData\Local\Microsoft\Windows\Temporary Internet Files\Content.IE5\K5BZQE5S\MC900433161[9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2956" y="3404605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3" descr="D:\Users\Angelika\AppData\Local\Microsoft\Windows\Temporary Internet Files\Content.IE5\K5BZQE5S\MC900433161[9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6012" y="338075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3" descr="D:\Users\Angelika\AppData\Local\Microsoft\Windows\Temporary Internet Files\Content.IE5\K5BZQE5S\MC900433161[9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4412" y="4306591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3" descr="D:\Users\Angelika\AppData\Local\Microsoft\Windows\Temporary Internet Files\Content.IE5\K5BZQE5S\MC900433161[9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3686" y="4306591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3" descr="D:\Users\Angelika\AppData\Local\Microsoft\Windows\Temporary Internet Files\Content.IE5\K5BZQE5S\MC900433161[9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2683" y="5127191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3" descr="D:\Users\Angelika\AppData\Local\Microsoft\Windows\Temporary Internet Files\Content.IE5\K5BZQE5S\MC900433161[9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7581" y="5127191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8" name="Picture 3" descr="D:\Users\Angelika\AppData\Local\Microsoft\Windows\Temporary Internet Files\Content.IE5\K5BZQE5S\MC900433161[9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0230" y="250351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3" descr="D:\Users\Angelika\AppData\Local\Microsoft\Windows\Temporary Internet Files\Content.IE5\K5BZQE5S\MC900433161[9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2956" y="250351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0" name="Ovál 69"/>
          <p:cNvSpPr/>
          <p:nvPr/>
        </p:nvSpPr>
        <p:spPr>
          <a:xfrm>
            <a:off x="2187403" y="245801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1" name="Ovál 70"/>
          <p:cNvSpPr/>
          <p:nvPr/>
        </p:nvSpPr>
        <p:spPr>
          <a:xfrm>
            <a:off x="2635077" y="335910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2" name="Ovál 71"/>
          <p:cNvSpPr/>
          <p:nvPr/>
        </p:nvSpPr>
        <p:spPr>
          <a:xfrm>
            <a:off x="3064074" y="426109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3" name="Ovál 72"/>
          <p:cNvSpPr/>
          <p:nvPr/>
        </p:nvSpPr>
        <p:spPr>
          <a:xfrm>
            <a:off x="2186696" y="508169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4" name="Ovál 73"/>
          <p:cNvSpPr/>
          <p:nvPr/>
        </p:nvSpPr>
        <p:spPr>
          <a:xfrm>
            <a:off x="2645552" y="248225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5" name="Ovál 74"/>
          <p:cNvSpPr/>
          <p:nvPr/>
        </p:nvSpPr>
        <p:spPr>
          <a:xfrm>
            <a:off x="3100270" y="247520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6" name="Ovál 75"/>
          <p:cNvSpPr/>
          <p:nvPr/>
        </p:nvSpPr>
        <p:spPr>
          <a:xfrm>
            <a:off x="2186695" y="335910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7" name="Ovál 76"/>
          <p:cNvSpPr/>
          <p:nvPr/>
        </p:nvSpPr>
        <p:spPr>
          <a:xfrm>
            <a:off x="3097738" y="335910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8" name="Ovál 77"/>
          <p:cNvSpPr/>
          <p:nvPr/>
        </p:nvSpPr>
        <p:spPr>
          <a:xfrm>
            <a:off x="2195803" y="426109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9" name="Ovál 78"/>
          <p:cNvSpPr/>
          <p:nvPr/>
        </p:nvSpPr>
        <p:spPr>
          <a:xfrm>
            <a:off x="2628972" y="426109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0" name="Ovál 79"/>
          <p:cNvSpPr/>
          <p:nvPr/>
        </p:nvSpPr>
        <p:spPr>
          <a:xfrm>
            <a:off x="2628972" y="508706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1" name="Ovál 80"/>
          <p:cNvSpPr/>
          <p:nvPr/>
        </p:nvSpPr>
        <p:spPr>
          <a:xfrm>
            <a:off x="3064073" y="508706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16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3197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</p:childTnLst>
        </p:cTn>
      </p:par>
    </p:tnLst>
    <p:bldLst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Přičítání k číslu 5 v oboru do 20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1268760"/>
            <a:ext cx="4040188" cy="639762"/>
          </a:xfrm>
        </p:spPr>
        <p:txBody>
          <a:bodyPr/>
          <a:lstStyle/>
          <a:p>
            <a:r>
              <a:rPr lang="cs-CZ" dirty="0" smtClean="0"/>
              <a:t>Znázornění součtu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1268760"/>
            <a:ext cx="4041775" cy="639762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Počítej a klikni na správný součet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4008" y="2060848"/>
            <a:ext cx="4041775" cy="395128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5 + 7 =</a:t>
            </a:r>
          </a:p>
          <a:p>
            <a:r>
              <a:rPr lang="cs-CZ" dirty="0" smtClean="0"/>
              <a:t>5 + 9 =</a:t>
            </a:r>
          </a:p>
          <a:p>
            <a:r>
              <a:rPr lang="cs-CZ" dirty="0" smtClean="0"/>
              <a:t>5 + 6 =</a:t>
            </a:r>
          </a:p>
          <a:p>
            <a:r>
              <a:rPr lang="cs-CZ" dirty="0" smtClean="0"/>
              <a:t>5 + 8 =</a:t>
            </a:r>
          </a:p>
          <a:p>
            <a:endParaRPr lang="cs-CZ" dirty="0"/>
          </a:p>
          <a:p>
            <a:r>
              <a:rPr lang="cs-CZ" dirty="0" smtClean="0"/>
              <a:t>14 = 5 + </a:t>
            </a:r>
          </a:p>
          <a:p>
            <a:r>
              <a:rPr lang="cs-CZ" dirty="0" smtClean="0"/>
              <a:t>11 = 5 +</a:t>
            </a:r>
          </a:p>
          <a:p>
            <a:r>
              <a:rPr lang="cs-CZ" dirty="0" smtClean="0"/>
              <a:t>13 = 5 +</a:t>
            </a:r>
          </a:p>
          <a:p>
            <a:r>
              <a:rPr lang="cs-CZ" dirty="0" smtClean="0"/>
              <a:t>12 = 5 +</a:t>
            </a:r>
          </a:p>
        </p:txBody>
      </p:sp>
      <p:sp>
        <p:nvSpPr>
          <p:cNvPr id="9" name="Oválný popisek 8"/>
          <p:cNvSpPr/>
          <p:nvPr/>
        </p:nvSpPr>
        <p:spPr>
          <a:xfrm>
            <a:off x="6110481" y="4102787"/>
            <a:ext cx="432048" cy="28803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0" name="Oválný popisek 9"/>
          <p:cNvSpPr/>
          <p:nvPr/>
        </p:nvSpPr>
        <p:spPr>
          <a:xfrm>
            <a:off x="6110481" y="4514075"/>
            <a:ext cx="432048" cy="28803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1" name="Oválný popisek 10"/>
          <p:cNvSpPr/>
          <p:nvPr/>
        </p:nvSpPr>
        <p:spPr>
          <a:xfrm>
            <a:off x="6132439" y="4916941"/>
            <a:ext cx="432048" cy="28803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2" name="Oválný popisek 11"/>
          <p:cNvSpPr/>
          <p:nvPr/>
        </p:nvSpPr>
        <p:spPr>
          <a:xfrm>
            <a:off x="6132439" y="5308959"/>
            <a:ext cx="432048" cy="28803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3" name="Oválný popisek 12"/>
          <p:cNvSpPr/>
          <p:nvPr/>
        </p:nvSpPr>
        <p:spPr>
          <a:xfrm>
            <a:off x="6080646" y="2121876"/>
            <a:ext cx="432048" cy="28803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4" name="Oválný popisek 13"/>
          <p:cNvSpPr/>
          <p:nvPr/>
        </p:nvSpPr>
        <p:spPr>
          <a:xfrm>
            <a:off x="6097959" y="2492896"/>
            <a:ext cx="432048" cy="28803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5" name="Oválný popisek 14"/>
          <p:cNvSpPr/>
          <p:nvPr/>
        </p:nvSpPr>
        <p:spPr>
          <a:xfrm>
            <a:off x="6102133" y="2922567"/>
            <a:ext cx="432048" cy="28803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6" name="Oválný popisek 15"/>
          <p:cNvSpPr/>
          <p:nvPr/>
        </p:nvSpPr>
        <p:spPr>
          <a:xfrm>
            <a:off x="6106307" y="3352238"/>
            <a:ext cx="432048" cy="28803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5122" name="Picture 2" descr="D:\Users\Angelika\AppData\Local\Microsoft\Windows\Temporary Internet Files\Content.IE5\TYVDTD7P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7055" y="204990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D:\Users\Angelika\AppData\Local\Microsoft\Windows\Temporary Internet Files\Content.IE5\TYVDTD7P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8354" y="249926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D:\Users\Angelika\AppData\Local\Microsoft\Windows\Temporary Internet Files\Content.IE5\TYVDTD7P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8621" y="292256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D:\Users\Angelika\AppData\Local\Microsoft\Windows\Temporary Internet Files\Content.IE5\TYVDTD7P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9633" y="3374721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D:\Users\Angelika\AppData\Local\Microsoft\Windows\Temporary Internet Files\Content.IE5\TYVDTD7P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1560" y="406680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D:\Users\Angelika\AppData\Local\Microsoft\Windows\Temporary Internet Files\Content.IE5\TYVDTD7P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8831" y="488095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D:\Users\Angelika\AppData\Local\Microsoft\Windows\Temporary Internet Files\Content.IE5\0AZE2JSC\MC900438253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0771" y="2049908"/>
            <a:ext cx="34473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3" descr="D:\Users\Angelika\AppData\Local\Microsoft\Windows\Temporary Internet Files\Content.IE5\0AZE2JSC\MC900438253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20" y="2503728"/>
            <a:ext cx="34473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3" descr="D:\Users\Angelika\AppData\Local\Microsoft\Windows\Temporary Internet Files\Content.IE5\0AZE2JSC\MC900438253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2326" y="3374721"/>
            <a:ext cx="34473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3" descr="D:\Users\Angelika\AppData\Local\Microsoft\Windows\Temporary Internet Files\Content.IE5\0AZE2JSC\MC900438253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7055" y="2922567"/>
            <a:ext cx="34473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3" descr="D:\Users\Angelika\AppData\Local\Microsoft\Windows\Temporary Internet Files\Content.IE5\0AZE2JSC\MC900438253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0630" y="4931279"/>
            <a:ext cx="34473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3" descr="D:\Users\Angelika\AppData\Local\Microsoft\Windows\Temporary Internet Files\Content.IE5\0AZE2JSC\MC900438253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5605" y="5308959"/>
            <a:ext cx="34473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3" descr="D:\Users\Angelika\AppData\Local\Microsoft\Windows\Temporary Internet Files\Content.IE5\0AZE2JSC\MC900438253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0610" y="4080741"/>
            <a:ext cx="34473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3" descr="D:\Users\Angelika\AppData\Local\Microsoft\Windows\Temporary Internet Files\Content.IE5\0AZE2JSC\MC900438253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8006" y="4514075"/>
            <a:ext cx="34473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 descr="D:\Users\Angelika\AppData\Local\Microsoft\Windows\Temporary Internet Files\Content.IE5\TYVDTD7P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650" y="204990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" descr="D:\Users\Angelika\AppData\Local\Microsoft\Windows\Temporary Internet Files\Content.IE5\TYVDTD7P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4900" y="246118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 descr="D:\Users\Angelika\AppData\Local\Microsoft\Windows\Temporary Internet Files\Content.IE5\TYVDTD7P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0771" y="292256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" descr="D:\Users\Angelika\AppData\Local\Microsoft\Windows\Temporary Internet Files\Content.IE5\TYVDTD7P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9422" y="3337591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2" descr="D:\Users\Angelika\AppData\Local\Microsoft\Windows\Temporary Internet Files\Content.IE5\TYVDTD7P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7061" y="4049475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2" descr="D:\Users\Angelika\AppData\Local\Microsoft\Windows\Temporary Internet Files\Content.IE5\TYVDTD7P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7218" y="4891025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2" descr="D:\Users\Angelika\AppData\Local\Microsoft\Windows\Temporary Internet Files\Content.IE5\TYVDTD7P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4887" y="5291279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2" descr="D:\Users\Angelika\AppData\Local\Microsoft\Windows\Temporary Internet Files\Content.IE5\TYVDTD7P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345" y="447358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2" descr="D:\Users\Angelika\AppData\Local\Microsoft\Windows\Temporary Internet Files\Content.IE5\TYVDTD7P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0373" y="5308959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D:\Users\Angelika\AppData\Local\Microsoft\Windows\Temporary Internet Files\Content.IE5\K5BZQE5S\MC9001133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049908"/>
            <a:ext cx="225658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4" descr="D:\Users\Angelika\AppData\Local\Microsoft\Windows\Temporary Internet Files\Content.IE5\K5BZQE5S\MC9001133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127" y="2063551"/>
            <a:ext cx="225658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4" descr="D:\Users\Angelika\AppData\Local\Microsoft\Windows\Temporary Internet Files\Content.IE5\K5BZQE5S\MC9001133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4449" y="2069154"/>
            <a:ext cx="225658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4" descr="D:\Users\Angelika\AppData\Local\Microsoft\Windows\Temporary Internet Files\Content.IE5\K5BZQE5S\MC9001133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3743" y="2049908"/>
            <a:ext cx="225658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4" descr="D:\Users\Angelika\AppData\Local\Microsoft\Windows\Temporary Internet Files\Content.IE5\K5BZQE5S\MC9001133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071752"/>
            <a:ext cx="225658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5" descr="D:\Users\Angelika\AppData\Local\Microsoft\Windows\Temporary Internet Files\Content.IE5\TYVDTD7P\MC9000570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864" y="2063551"/>
            <a:ext cx="286607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5" descr="D:\Users\Angelika\AppData\Local\Microsoft\Windows\Temporary Internet Files\Content.IE5\TYVDTD7P\MC9000570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6552" y="2070448"/>
            <a:ext cx="286607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5" descr="D:\Users\Angelika\AppData\Local\Microsoft\Windows\Temporary Internet Files\Content.IE5\TYVDTD7P\MC9000570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4732" y="2070448"/>
            <a:ext cx="286607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5" descr="D:\Users\Angelika\AppData\Local\Microsoft\Windows\Temporary Internet Files\Content.IE5\TYVDTD7P\MC9000570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6629" y="2080453"/>
            <a:ext cx="286607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5" descr="D:\Users\Angelika\AppData\Local\Microsoft\Windows\Temporary Internet Files\Content.IE5\TYVDTD7P\MC9000570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5167" y="2086398"/>
            <a:ext cx="286607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5" descr="D:\Users\Angelika\AppData\Local\Microsoft\Windows\Temporary Internet Files\Content.IE5\TYVDTD7P\MC9000570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285" y="2301908"/>
            <a:ext cx="286607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5" descr="D:\Users\Angelika\AppData\Local\Microsoft\Windows\Temporary Internet Files\Content.IE5\TYVDTD7P\MC9000570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564" y="2286448"/>
            <a:ext cx="286607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6" descr="D:\Users\Angelika\AppData\Local\Microsoft\Windows\Temporary Internet Files\Content.IE5\0AZE2JSC\MC9001134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67544" y="2656253"/>
            <a:ext cx="146919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6" descr="D:\Users\Angelika\AppData\Local\Microsoft\Windows\Temporary Internet Files\Content.IE5\0AZE2JSC\MC9001134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70254" y="2664653"/>
            <a:ext cx="146919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6" descr="D:\Users\Angelika\AppData\Local\Microsoft\Windows\Temporary Internet Files\Content.IE5\0AZE2JSC\MC9001134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105840" y="2656487"/>
            <a:ext cx="146919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6" descr="D:\Users\Angelika\AppData\Local\Microsoft\Windows\Temporary Internet Files\Content.IE5\0AZE2JSC\MC9001134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405649" y="2656253"/>
            <a:ext cx="146919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6" descr="D:\Users\Angelika\AppData\Local\Microsoft\Windows\Temporary Internet Files\Content.IE5\0AZE2JSC\MC9001134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763688" y="2656230"/>
            <a:ext cx="146919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D:\Users\Angelika\AppData\Local\Microsoft\Windows\Temporary Internet Files\Content.IE5\AXN2CN7M\MC900232965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8716" y="2643266"/>
            <a:ext cx="294412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7" descr="D:\Users\Angelika\AppData\Local\Microsoft\Windows\Temporary Internet Files\Content.IE5\AXN2CN7M\MC90023296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1471" y="2641184"/>
            <a:ext cx="294412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8" name="Picture 7" descr="D:\Users\Angelika\AppData\Local\Microsoft\Windows\Temporary Internet Files\Content.IE5\AXN2CN7M\MC90023296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2487" y="2631451"/>
            <a:ext cx="294412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7" descr="D:\Users\Angelika\AppData\Local\Microsoft\Windows\Temporary Internet Files\Content.IE5\AXN2CN7M\MC90023296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8824" y="2631451"/>
            <a:ext cx="294412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0" name="Picture 7" descr="D:\Users\Angelika\AppData\Local\Microsoft\Windows\Temporary Internet Files\Content.IE5\AXN2CN7M\MC90023296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5161" y="2631451"/>
            <a:ext cx="294412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" name="Picture 7" descr="D:\Users\Angelika\AppData\Local\Microsoft\Windows\Temporary Internet Files\Content.IE5\AXN2CN7M\MC90023296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797" y="2994567"/>
            <a:ext cx="294412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7" descr="D:\Users\Angelika\AppData\Local\Microsoft\Windows\Temporary Internet Files\Content.IE5\AXN2CN7M\MC90023296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209" y="2994599"/>
            <a:ext cx="294412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4" name="Picture 7" descr="D:\Users\Angelika\AppData\Local\Microsoft\Windows\Temporary Internet Files\Content.IE5\AXN2CN7M\MC90023296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8785" y="2994599"/>
            <a:ext cx="294412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5" name="Picture 7" descr="D:\Users\Angelika\AppData\Local\Microsoft\Windows\Temporary Internet Files\Content.IE5\AXN2CN7M\MC90023296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02" y="2994567"/>
            <a:ext cx="294412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9" name="Picture 9" descr="D:\Users\Angelika\AppData\Local\Microsoft\Windows\Temporary Internet Files\Content.IE5\0AZE2JSC\MC90043418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363" y="3301591"/>
            <a:ext cx="324362" cy="3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0" name="Picture 9" descr="D:\Users\Angelika\AppData\Local\Microsoft\Windows\Temporary Internet Files\Content.IE5\0AZE2JSC\MC90043418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073" y="3301591"/>
            <a:ext cx="324362" cy="3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" name="Picture 9" descr="D:\Users\Angelika\AppData\Local\Microsoft\Windows\Temporary Internet Files\Content.IE5\0AZE2JSC\MC90043418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3659" y="3301591"/>
            <a:ext cx="324362" cy="3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" name="Picture 9" descr="D:\Users\Angelika\AppData\Local\Microsoft\Windows\Temporary Internet Files\Content.IE5\0AZE2JSC\MC90043418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9065" y="3298254"/>
            <a:ext cx="324362" cy="3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3" name="Picture 9" descr="D:\Users\Angelika\AppData\Local\Microsoft\Windows\Temporary Internet Files\Content.IE5\0AZE2JSC\MC90043418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1507" y="3281642"/>
            <a:ext cx="324362" cy="3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D:\Users\Angelika\AppData\Local\Microsoft\Windows\Temporary Internet Files\Content.IE5\AXN2CN7M\MC900441270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285" y="3813127"/>
            <a:ext cx="396000" cy="3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5" name="Picture 10" descr="D:\Users\Angelika\AppData\Local\Microsoft\Windows\Temporary Internet Files\Content.IE5\AXN2CN7M\MC900441270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6864" y="3293473"/>
            <a:ext cx="396000" cy="3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6" name="Picture 10" descr="D:\Users\Angelika\AppData\Local\Microsoft\Windows\Temporary Internet Files\Content.IE5\AXN2CN7M\MC900441270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8167" y="3293473"/>
            <a:ext cx="396000" cy="3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7" name="Picture 10" descr="D:\Users\Angelika\AppData\Local\Microsoft\Windows\Temporary Internet Files\Content.IE5\AXN2CN7M\MC900441270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9470" y="3293473"/>
            <a:ext cx="396000" cy="3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8" name="Picture 10" descr="D:\Users\Angelika\AppData\Local\Microsoft\Windows\Temporary Internet Files\Content.IE5\AXN2CN7M\MC900441270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0773" y="3293473"/>
            <a:ext cx="396000" cy="3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9" name="Picture 10" descr="D:\Users\Angelika\AppData\Local\Microsoft\Windows\Temporary Internet Files\Content.IE5\AXN2CN7M\MC900441270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2076" y="3293473"/>
            <a:ext cx="396000" cy="3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D:\Users\Angelika\AppData\Local\Microsoft\Windows\Temporary Internet Files\Content.IE5\K5BZQE5S\MC90044650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3659" y="4321750"/>
            <a:ext cx="558759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D:\Users\Angelika\AppData\Local\Microsoft\Windows\Temporary Internet Files\Content.IE5\0AZE2JSC\MC90044651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509" y="4301574"/>
            <a:ext cx="319539" cy="3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8" name="Picture 14" descr="D:\Users\Angelika\AppData\Local\Microsoft\Windows\Temporary Internet Files\Content.IE5\0AZE2JSC\MC90044651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048" y="4306673"/>
            <a:ext cx="319539" cy="3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9" name="Picture 14" descr="D:\Users\Angelika\AppData\Local\Microsoft\Windows\Temporary Internet Files\Content.IE5\0AZE2JSC\MC90044651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1648" y="4298075"/>
            <a:ext cx="319539" cy="3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0" name="Picture 14" descr="D:\Users\Angelika\AppData\Local\Microsoft\Windows\Temporary Internet Files\Content.IE5\0AZE2JSC\MC90044651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1187" y="4285750"/>
            <a:ext cx="319539" cy="3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1" name="Picture 14" descr="D:\Users\Angelika\AppData\Local\Microsoft\Windows\Temporary Internet Files\Content.IE5\0AZE2JSC\MC90044651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3636" y="4301574"/>
            <a:ext cx="319539" cy="3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" name="Picture 12" descr="D:\Users\Angelika\AppData\Local\Microsoft\Windows\Temporary Internet Files\Content.IE5\K5BZQE5S\MC90044650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3728" y="4334075"/>
            <a:ext cx="558759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" name="Picture 12" descr="D:\Users\Angelika\AppData\Local\Microsoft\Windows\Temporary Internet Files\Content.IE5\K5BZQE5S\MC90044650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8677" y="4342673"/>
            <a:ext cx="558759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" name="Picture 12" descr="D:\Users\Angelika\AppData\Local\Microsoft\Windows\Temporary Internet Files\Content.IE5\K5BZQE5S\MC90044650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9693" y="4342673"/>
            <a:ext cx="558759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7" name="Picture 12" descr="D:\Users\Angelika\AppData\Local\Microsoft\Windows\Temporary Internet Files\Content.IE5\K5BZQE5S\MC90044650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6030" y="4333451"/>
            <a:ext cx="558759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8" name="Picture 12" descr="D:\Users\Angelika\AppData\Local\Microsoft\Windows\Temporary Internet Files\Content.IE5\K5BZQE5S\MC90044650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164" y="4843750"/>
            <a:ext cx="558759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9" name="Picture 12" descr="D:\Users\Angelika\AppData\Local\Microsoft\Windows\Temporary Internet Files\Content.IE5\K5BZQE5S\MC90044650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003" y="4880957"/>
            <a:ext cx="558759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0" name="Picture 12" descr="D:\Users\Angelika\AppData\Local\Microsoft\Windows\Temporary Internet Files\Content.IE5\K5BZQE5S\MC90044650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323" y="4877732"/>
            <a:ext cx="558759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0" name="Ovál 89"/>
          <p:cNvSpPr/>
          <p:nvPr/>
        </p:nvSpPr>
        <p:spPr>
          <a:xfrm>
            <a:off x="7230289" y="205472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1" name="Ovál 90"/>
          <p:cNvSpPr/>
          <p:nvPr/>
        </p:nvSpPr>
        <p:spPr>
          <a:xfrm>
            <a:off x="7782078" y="249422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2" name="Ovál 91"/>
          <p:cNvSpPr/>
          <p:nvPr/>
        </p:nvSpPr>
        <p:spPr>
          <a:xfrm>
            <a:off x="7774446" y="290356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3" name="Ovál 92"/>
          <p:cNvSpPr/>
          <p:nvPr/>
        </p:nvSpPr>
        <p:spPr>
          <a:xfrm>
            <a:off x="6735123" y="336522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4" name="Ovál 93"/>
          <p:cNvSpPr/>
          <p:nvPr/>
        </p:nvSpPr>
        <p:spPr>
          <a:xfrm>
            <a:off x="7372736" y="403997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95" name="Ovál 94"/>
          <p:cNvSpPr/>
          <p:nvPr/>
        </p:nvSpPr>
        <p:spPr>
          <a:xfrm>
            <a:off x="7915156" y="446859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96" name="Picture 2" descr="D:\Users\Angelika\AppData\Local\Microsoft\Windows\Temporary Internet Files\Content.IE5\TYVDTD7P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2326" y="448375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7" name="Ovál 96"/>
          <p:cNvSpPr/>
          <p:nvPr/>
        </p:nvSpPr>
        <p:spPr>
          <a:xfrm>
            <a:off x="7937763" y="489025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8</a:t>
            </a:r>
          </a:p>
        </p:txBody>
      </p:sp>
      <p:pic>
        <p:nvPicPr>
          <p:cNvPr id="102" name="Picture 3" descr="D:\Users\Angelika\AppData\Local\Microsoft\Windows\Temporary Internet Files\Content.IE5\0AZE2JSC\MC900438253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519" y="692696"/>
            <a:ext cx="34473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7" name="Ovál 116"/>
          <p:cNvSpPr/>
          <p:nvPr/>
        </p:nvSpPr>
        <p:spPr>
          <a:xfrm>
            <a:off x="6825072" y="530895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8" name="Ovál 117"/>
          <p:cNvSpPr/>
          <p:nvPr/>
        </p:nvSpPr>
        <p:spPr>
          <a:xfrm>
            <a:off x="6772001" y="405730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119" name="Ovál 118"/>
          <p:cNvSpPr/>
          <p:nvPr/>
        </p:nvSpPr>
        <p:spPr>
          <a:xfrm>
            <a:off x="7904384" y="403997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1" name="Ovál 120"/>
          <p:cNvSpPr/>
          <p:nvPr/>
        </p:nvSpPr>
        <p:spPr>
          <a:xfrm>
            <a:off x="6693137" y="204245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2" name="Ovál 121"/>
          <p:cNvSpPr/>
          <p:nvPr/>
        </p:nvSpPr>
        <p:spPr>
          <a:xfrm>
            <a:off x="7773125" y="205085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3" name="Ovál 122"/>
          <p:cNvSpPr/>
          <p:nvPr/>
        </p:nvSpPr>
        <p:spPr>
          <a:xfrm>
            <a:off x="7268162" y="250173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4" name="Ovál 123"/>
          <p:cNvSpPr/>
          <p:nvPr/>
        </p:nvSpPr>
        <p:spPr>
          <a:xfrm>
            <a:off x="6715650" y="251081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5" name="Ovál 124"/>
          <p:cNvSpPr/>
          <p:nvPr/>
        </p:nvSpPr>
        <p:spPr>
          <a:xfrm>
            <a:off x="7260529" y="292259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6" name="Ovál 125"/>
          <p:cNvSpPr/>
          <p:nvPr/>
        </p:nvSpPr>
        <p:spPr>
          <a:xfrm>
            <a:off x="6745676" y="294423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7" name="Ovál 126"/>
          <p:cNvSpPr/>
          <p:nvPr/>
        </p:nvSpPr>
        <p:spPr>
          <a:xfrm>
            <a:off x="7294900" y="333759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8" name="Ovál 127"/>
          <p:cNvSpPr/>
          <p:nvPr/>
        </p:nvSpPr>
        <p:spPr>
          <a:xfrm>
            <a:off x="7797055" y="332323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9" name="Ovál 128"/>
          <p:cNvSpPr/>
          <p:nvPr/>
        </p:nvSpPr>
        <p:spPr>
          <a:xfrm>
            <a:off x="6794609" y="447425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130" name="Ovál 129"/>
          <p:cNvSpPr/>
          <p:nvPr/>
        </p:nvSpPr>
        <p:spPr>
          <a:xfrm>
            <a:off x="7372736" y="446859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1" name="Ovál 130"/>
          <p:cNvSpPr/>
          <p:nvPr/>
        </p:nvSpPr>
        <p:spPr>
          <a:xfrm>
            <a:off x="7396417" y="489102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2" name="Ovál 131"/>
          <p:cNvSpPr/>
          <p:nvPr/>
        </p:nvSpPr>
        <p:spPr>
          <a:xfrm>
            <a:off x="6802675" y="489967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3" name="Ovál 132"/>
          <p:cNvSpPr/>
          <p:nvPr/>
        </p:nvSpPr>
        <p:spPr>
          <a:xfrm>
            <a:off x="7391838" y="530895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4" name="Ovál 133"/>
          <p:cNvSpPr/>
          <p:nvPr/>
        </p:nvSpPr>
        <p:spPr>
          <a:xfrm>
            <a:off x="7937764" y="530966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9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205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1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2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20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3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4" dur="20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4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5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6" dur="20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6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2" dur="20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7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1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8" dur="2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20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9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1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0" dur="20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0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1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2" dur="20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2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1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20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3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1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4" dur="20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4"/>
                  </p:tgtEl>
                </p:cond>
              </p:nextCondLst>
            </p:seq>
          </p:childTnLst>
        </p:cTn>
      </p:par>
    </p:tnLst>
    <p:bldLst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97" grpId="0" animBg="1"/>
      <p:bldP spid="117" grpId="0" animBg="1"/>
      <p:bldP spid="118" grpId="0" animBg="1"/>
      <p:bldP spid="119" grpId="0" animBg="1"/>
      <p:bldP spid="121" grpId="0" animBg="1"/>
      <p:bldP spid="122" grpId="0" animBg="1"/>
      <p:bldP spid="123" grpId="0" animBg="1"/>
      <p:bldP spid="124" grpId="0" animBg="1"/>
      <p:bldP spid="125" grpId="0" animBg="1"/>
      <p:bldP spid="126" grpId="0" animBg="1"/>
      <p:bldP spid="127" grpId="0" animBg="1"/>
      <p:bldP spid="128" grpId="0" animBg="1"/>
      <p:bldP spid="129" grpId="0" animBg="1"/>
      <p:bldP spid="130" grpId="0" animBg="1"/>
      <p:bldP spid="131" grpId="0" animBg="1"/>
      <p:bldP spid="132" grpId="0" animBg="1"/>
      <p:bldP spid="133" grpId="0" animBg="1"/>
      <p:bldP spid="13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http://office.microsoft.com/klipart</a:t>
            </a:r>
          </a:p>
        </p:txBody>
      </p:sp>
    </p:spTree>
    <p:extLst>
      <p:ext uri="{BB962C8B-B14F-4D97-AF65-F5344CB8AC3E}">
        <p14:creationId xmlns:p14="http://schemas.microsoft.com/office/powerpoint/2010/main" val="158649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686</TotalTime>
  <Words>761</Words>
  <Application>Microsoft Office PowerPoint</Application>
  <PresentationFormat>Předvádění na obrazovce (4:3)</PresentationFormat>
  <Paragraphs>249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Sčítání s přechodem přes základ v oboru do dvaceti VY_32_INOVACE_1C_03 Číslo projektu: CZ.1.07/1.4.00/21.1101</vt:lpstr>
      <vt:lpstr>Prezentace aplikace PowerPoint</vt:lpstr>
      <vt:lpstr>Přičítání k číslu 7 v oboru do 20 </vt:lpstr>
      <vt:lpstr>Přičítání k číslu 7 v oboru do  20</vt:lpstr>
      <vt:lpstr>Přičítání k číslu 7 v oboru do 20</vt:lpstr>
      <vt:lpstr>Přičítání k číslu 6 v oboru do 20</vt:lpstr>
      <vt:lpstr>Přičítání k číslu 6 v oboru do 20</vt:lpstr>
      <vt:lpstr>Přičítání k číslu 5 v oboru do 20</vt:lpstr>
      <vt:lpstr>Přičítání k číslu 5 v oboru do 20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Písemné sčítání a odčítání s přechodem přes základ VY_32_INOVACE_1C_02 Číslo projektu: CZ.1.07/1.5.00/34.1056</dc:title>
  <dc:creator>Angelika</dc:creator>
  <cp:lastModifiedBy>uzivatel</cp:lastModifiedBy>
  <cp:revision>80</cp:revision>
  <dcterms:created xsi:type="dcterms:W3CDTF">2012-12-23T22:28:05Z</dcterms:created>
  <dcterms:modified xsi:type="dcterms:W3CDTF">2013-01-25T10:25:53Z</dcterms:modified>
</cp:coreProperties>
</file>