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1" r:id="rId3"/>
    <p:sldId id="258" r:id="rId4"/>
    <p:sldId id="260" r:id="rId5"/>
    <p:sldId id="257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8350"/>
            <a:ext cx="5118100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fld id="{F33B1F49-C88E-446A-B6DA-A768E6A748B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B20BE7-8EFC-4690-8555-616270134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533F6D-A402-41CD-AAE9-29EC8BF2CB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E65C1D-DAF1-45FE-B953-93DB6E933D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9A94E2-26D7-4C3C-BBE5-BE214A3EAD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6A8D2B-F026-4F5F-8CD0-92961F7C8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73E0AE-9BA0-4C05-9252-CC8C5B193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1CC531-CB56-437D-8846-4CA7A00C08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BA910A-FBB6-4268-B5A6-E830ECD90F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63203-FD92-44A5-A5EB-026FD25A4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91579-07AD-4FA8-9327-A1F1D4C0D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91D81F-750B-499E-89F0-8B3B426B9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9A3F4F8-234D-4E33-B982-59BBE466BE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foto.cz/fotografie/jbohdal/danek-skvrnity-xxx1_6376.jpg" TargetMode="External"/><Relationship Id="rId2" Type="http://schemas.openxmlformats.org/officeDocument/2006/relationships/hyperlink" Target="http://www.bubla.net/Fotky/Velke/2005/2005-08-5014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afrikaonline.cz/image/picture/200512272330_sl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IT ve škole 2499/21/7.1.4/2010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PODNEBNÉ PÁSY 1 </a:t>
            </a:r>
            <a:br>
              <a:rPr lang="cs-CZ" smtClean="0"/>
            </a:br>
            <a:r>
              <a:rPr lang="cs-CZ" smtClean="0"/>
              <a:t>VY_32_INOVACE_D09</a:t>
            </a:r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Sada 3</a:t>
            </a:r>
          </a:p>
          <a:p>
            <a:pPr eaLnBrk="1" hangingPunct="1"/>
            <a:r>
              <a:rPr lang="cs-CZ" smtClean="0"/>
              <a:t>Člověk a jeho svět</a:t>
            </a:r>
          </a:p>
          <a:p>
            <a:pPr eaLnBrk="1" hangingPunct="1"/>
            <a:r>
              <a:rPr lang="cs-CZ" smtClean="0"/>
              <a:t>ZŠ Pačejov</a:t>
            </a:r>
          </a:p>
        </p:txBody>
      </p:sp>
      <p:pic>
        <p:nvPicPr>
          <p:cNvPr id="14341" name="Picture 5" descr="opvk_hor_zakladni_logolink_bar_c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762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ChangeArrowheads="1"/>
          </p:cNvSpPr>
          <p:nvPr/>
        </p:nvSpPr>
        <p:spPr bwMode="auto">
          <a:xfrm>
            <a:off x="1825625" y="1735138"/>
            <a:ext cx="5492750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AUTOR:                               MARKÉTA KNETLOVÁ</a:t>
            </a:r>
          </a:p>
          <a:p>
            <a:r>
              <a:rPr lang="cs-CZ"/>
              <a:t>DATUM:                               04/2011</a:t>
            </a:r>
          </a:p>
          <a:p>
            <a:r>
              <a:rPr lang="cs-CZ"/>
              <a:t>ROČNÍK:                              5.</a:t>
            </a:r>
          </a:p>
          <a:p>
            <a:r>
              <a:rPr lang="cs-CZ"/>
              <a:t>VZDĚLÁVACÍ OBLAST:      ČLOVĚK A JEHO SVĚT</a:t>
            </a:r>
          </a:p>
          <a:p>
            <a:r>
              <a:rPr lang="cs-CZ"/>
              <a:t>VZDĚLÁVACÍ OBOR :         PŘÍRODOVĚDA</a:t>
            </a:r>
          </a:p>
          <a:p>
            <a:r>
              <a:rPr lang="cs-CZ"/>
              <a:t>TÉMATICKÝ OKRUH :        PODNEBNÉ PÁSY 1</a:t>
            </a:r>
          </a:p>
          <a:p>
            <a:r>
              <a:rPr lang="cs-CZ"/>
              <a:t>TÉMA:                                  DRUHY ŽIVOČICHŮ</a:t>
            </a:r>
          </a:p>
          <a:p>
            <a:r>
              <a:rPr lang="cs-CZ"/>
              <a:t>ANOTACE:                           ROZHODNI KAM </a:t>
            </a:r>
          </a:p>
          <a:p>
            <a:r>
              <a:rPr lang="cs-CZ"/>
              <a:t>                                             PATŘÍ </a:t>
            </a:r>
          </a:p>
          <a:p>
            <a:r>
              <a:rPr lang="cs-CZ"/>
              <a:t>                                             PŘIŘAĎ </a:t>
            </a:r>
          </a:p>
          <a:p>
            <a:r>
              <a:rPr lang="cs-CZ"/>
              <a:t>                                             </a:t>
            </a:r>
          </a:p>
          <a:p>
            <a:pPr eaLnBrk="0" hangingPunct="0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zápatí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IT ve škole 2499/21/7.1.4/2010</a:t>
            </a:r>
          </a:p>
        </p:txBody>
      </p:sp>
      <p:sp>
        <p:nvSpPr>
          <p:cNvPr id="16386" name="Text Box 8"/>
          <p:cNvSpPr txBox="1">
            <a:spLocks noChangeArrowheads="1"/>
          </p:cNvSpPr>
          <p:nvPr/>
        </p:nvSpPr>
        <p:spPr bwMode="auto">
          <a:xfrm>
            <a:off x="6084888" y="1928813"/>
            <a:ext cx="266382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4714875" y="2928938"/>
            <a:ext cx="3286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      </a:t>
            </a:r>
          </a:p>
        </p:txBody>
      </p:sp>
      <p:pic>
        <p:nvPicPr>
          <p:cNvPr id="16388" name="Picture 2" descr="C:\Users\knetlovam\Pictures\2005-08-50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713" y="908050"/>
            <a:ext cx="4040187" cy="266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2" descr="C:\Users\knetlovam\Pictures\200512272330_slo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3933825"/>
            <a:ext cx="3657600" cy="232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2" descr="C:\Users\knetlovam\Pictures\danek-skvrnity-xxx1_637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1206500"/>
            <a:ext cx="323215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8"/>
          <p:cNvSpPr txBox="1">
            <a:spLocks noChangeArrowheads="1"/>
          </p:cNvSpPr>
          <p:nvPr/>
        </p:nvSpPr>
        <p:spPr bwMode="auto">
          <a:xfrm>
            <a:off x="857250" y="357188"/>
            <a:ext cx="7715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/>
              <a:t>Úkol: Přiřaď k jednotlivým živočichům místo, kde žijí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zápatí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IT ve škole 2499/21/7.1.4/2010</a:t>
            </a:r>
          </a:p>
        </p:txBody>
      </p:sp>
      <p:sp>
        <p:nvSpPr>
          <p:cNvPr id="17410" name="Text Box 8"/>
          <p:cNvSpPr txBox="1">
            <a:spLocks noChangeArrowheads="1"/>
          </p:cNvSpPr>
          <p:nvPr/>
        </p:nvSpPr>
        <p:spPr bwMode="auto">
          <a:xfrm>
            <a:off x="6084888" y="1928813"/>
            <a:ext cx="266382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7411" name="TextovéPole 6"/>
          <p:cNvSpPr txBox="1">
            <a:spLocks noChangeArrowheads="1"/>
          </p:cNvSpPr>
          <p:nvPr/>
        </p:nvSpPr>
        <p:spPr bwMode="auto">
          <a:xfrm>
            <a:off x="4714875" y="2928938"/>
            <a:ext cx="3286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      </a:t>
            </a:r>
          </a:p>
        </p:txBody>
      </p:sp>
      <p:pic>
        <p:nvPicPr>
          <p:cNvPr id="17412" name="Picture 2" descr="C:\Users\knetlovam\Pictures\2005-08-50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713" y="908050"/>
            <a:ext cx="4040187" cy="266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2" descr="C:\Users\knetlovam\Pictures\200512272330_slo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3933825"/>
            <a:ext cx="3671888" cy="233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2" descr="C:\Users\knetlovam\Pictures\danek-skvrnity-xxx1_637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1206500"/>
            <a:ext cx="323215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857250" y="357188"/>
            <a:ext cx="7715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/>
              <a:t>Řešení:</a:t>
            </a: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1000125" y="3571875"/>
            <a:ext cx="3643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Tropický pás – Tropický deštný prales</a:t>
            </a:r>
          </a:p>
          <a:p>
            <a:endParaRPr lang="cs-CZ"/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>
            <a:off x="5500688" y="928688"/>
            <a:ext cx="2857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Subtropický pás</a:t>
            </a:r>
          </a:p>
          <a:p>
            <a:endParaRPr lang="cs-CZ"/>
          </a:p>
        </p:txBody>
      </p:sp>
      <p:sp>
        <p:nvSpPr>
          <p:cNvPr id="17418" name="TextovéPole 11"/>
          <p:cNvSpPr txBox="1">
            <a:spLocks noChangeArrowheads="1"/>
          </p:cNvSpPr>
          <p:nvPr/>
        </p:nvSpPr>
        <p:spPr bwMode="auto">
          <a:xfrm>
            <a:off x="714375" y="6286500"/>
            <a:ext cx="2286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Tropický pás – Savana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zápatí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IT ve škole 2499/21/7.1.4/2010</a:t>
            </a:r>
          </a:p>
        </p:txBody>
      </p:sp>
      <p:sp>
        <p:nvSpPr>
          <p:cNvPr id="1843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8436" name="Text Box 5"/>
          <p:cNvSpPr txBox="1">
            <a:spLocks noChangeArrowheads="1"/>
          </p:cNvSpPr>
          <p:nvPr/>
        </p:nvSpPr>
        <p:spPr bwMode="auto">
          <a:xfrm>
            <a:off x="468313" y="1844675"/>
            <a:ext cx="8280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28750" y="2000250"/>
            <a:ext cx="6643688" cy="18653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>
                <a:hlinkClick r:id="rId2"/>
              </a:rPr>
              <a:t>http://www.</a:t>
            </a:r>
            <a:r>
              <a:rPr lang="cs-CZ" u="sng" dirty="0" err="1">
                <a:hlinkClick r:id="rId2"/>
              </a:rPr>
              <a:t>bubla.net</a:t>
            </a:r>
            <a:r>
              <a:rPr lang="cs-CZ" u="sng" dirty="0">
                <a:hlinkClick r:id="rId2"/>
              </a:rPr>
              <a:t>/Fotky/</a:t>
            </a:r>
            <a:r>
              <a:rPr lang="cs-CZ" u="sng" dirty="0" err="1">
                <a:hlinkClick r:id="rId2"/>
              </a:rPr>
              <a:t>Velke</a:t>
            </a:r>
            <a:r>
              <a:rPr lang="cs-CZ" u="sng" dirty="0">
                <a:hlinkClick r:id="rId2"/>
              </a:rPr>
              <a:t>/2005/2005-08-5014.jpg</a:t>
            </a:r>
            <a:endParaRPr lang="cs-CZ" u="sng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dirty="0">
                <a:hlinkClick r:id="rId3"/>
              </a:rPr>
              <a:t>http://www.</a:t>
            </a:r>
            <a:r>
              <a:rPr lang="cs-CZ" dirty="0" err="1">
                <a:hlinkClick r:id="rId3"/>
              </a:rPr>
              <a:t>naturfoto.cz</a:t>
            </a:r>
            <a:r>
              <a:rPr lang="cs-CZ" dirty="0">
                <a:hlinkClick r:id="rId3"/>
              </a:rPr>
              <a:t>/fotografie/</a:t>
            </a:r>
            <a:r>
              <a:rPr lang="cs-CZ" dirty="0" err="1">
                <a:hlinkClick r:id="rId3"/>
              </a:rPr>
              <a:t>jbohdal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danek</a:t>
            </a:r>
            <a:r>
              <a:rPr lang="cs-CZ" dirty="0">
                <a:hlinkClick r:id="rId3"/>
              </a:rPr>
              <a:t>-</a:t>
            </a:r>
            <a:r>
              <a:rPr lang="cs-CZ" dirty="0" err="1">
                <a:hlinkClick r:id="rId3"/>
              </a:rPr>
              <a:t>skvrnity</a:t>
            </a:r>
            <a:r>
              <a:rPr lang="cs-CZ" dirty="0">
                <a:hlinkClick r:id="rId3"/>
              </a:rPr>
              <a:t>-xxx1_6376.jpg</a:t>
            </a:r>
            <a:endParaRPr lang="cs-CZ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dirty="0">
                <a:hlinkClick r:id="rId4"/>
              </a:rPr>
              <a:t>http://www.</a:t>
            </a:r>
            <a:r>
              <a:rPr lang="cs-CZ" dirty="0" err="1">
                <a:hlinkClick r:id="rId4"/>
              </a:rPr>
              <a:t>afrikaonline.cz</a:t>
            </a:r>
            <a:r>
              <a:rPr lang="cs-CZ" dirty="0">
                <a:hlinkClick r:id="rId4"/>
              </a:rPr>
              <a:t>/image/</a:t>
            </a:r>
            <a:r>
              <a:rPr lang="cs-CZ" dirty="0" err="1">
                <a:hlinkClick r:id="rId4"/>
              </a:rPr>
              <a:t>picture</a:t>
            </a:r>
            <a:r>
              <a:rPr lang="cs-CZ" dirty="0">
                <a:hlinkClick r:id="rId4"/>
              </a:rPr>
              <a:t>/200512272330_slon.</a:t>
            </a:r>
            <a:r>
              <a:rPr lang="cs-CZ" dirty="0" err="1">
                <a:hlinkClick r:id="rId4"/>
              </a:rPr>
              <a:t>jpg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83</Words>
  <Application>Microsoft Office PowerPoint</Application>
  <PresentationFormat>On-screen Show (4:3)</PresentationFormat>
  <Paragraphs>30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Arial</vt:lpstr>
      <vt:lpstr>Výchozí návrh</vt:lpstr>
      <vt:lpstr>PODNEBNÉ PÁSY 1  VY_32_INOVACE_D09</vt:lpstr>
      <vt:lpstr>Snímek 2</vt:lpstr>
      <vt:lpstr>Snímek 3</vt:lpstr>
      <vt:lpstr>Snímek 4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PODNEBNÉ PÁSY 1  VY_32_INOVACE_D18</dc:title>
  <dc:creator>markéta</dc:creator>
  <cp:lastModifiedBy>Marie Hlůžková</cp:lastModifiedBy>
  <cp:revision>29</cp:revision>
  <dcterms:created xsi:type="dcterms:W3CDTF">2011-03-02T13:23:54Z</dcterms:created>
  <dcterms:modified xsi:type="dcterms:W3CDTF">2011-12-06T07:31:55Z</dcterms:modified>
</cp:coreProperties>
</file>